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595657" r:id="rId1"/>
    <p:sldLayoutId id="2440595658" r:id="rId2"/>
    <p:sldLayoutId id="2440595659" r:id="rId3"/>
    <p:sldLayoutId id="2440595660" r:id="rId4"/>
    <p:sldLayoutId id="2440595661" r:id="rId5"/>
    <p:sldLayoutId id="2440595662" r:id="rId6"/>
    <p:sldLayoutId id="2440595663" r:id="rId7"/>
    <p:sldLayoutId id="2440595664" r:id="rId8"/>
    <p:sldLayoutId id="2440595665" r:id="rId9"/>
    <p:sldLayoutId id="2440595666" r:id="rId10"/>
    <p:sldLayoutId id="2440595667" r:id="rId11"/>
    <p:sldLayoutId id="244059566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099d5c8c2ea2caf2b573e24eaa3a0ed1.png"/>
  <Relationship Id="rId3" Type="http://schemas.openxmlformats.org/officeDocument/2006/relationships/image" Target="../media/6866faf8795772.jpg"/>
  <Relationship Id="rId4" Type="http://schemas.openxmlformats.org/officeDocument/2006/relationships/image" Target="../media/6866faf87ada23.jpg"/>
  <Relationship Id="rId5" Type="http://schemas.openxmlformats.org/officeDocument/2006/relationships/image" Target="../media/6866faf87bbf2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カラビナ付きクリーナークロス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カバンにつけて、スマートに携帯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カラビナ付きのマイクロファイバー製ポーチの中にクリーナークロスが入っています。
フルカラープリント、オリジナル型対応
製作はナント！ 100ヶ～※クロスは取り外しでき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55
サイズ　　ポーチ/約45×55mm、クロス/150×150mm
材　質　　超極細繊維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〜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