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156449" r:id="rId1"/>
    <p:sldLayoutId id="2450156450" r:id="rId2"/>
    <p:sldLayoutId id="2450156451" r:id="rId3"/>
    <p:sldLayoutId id="2450156452" r:id="rId4"/>
    <p:sldLayoutId id="2450156453" r:id="rId5"/>
    <p:sldLayoutId id="2450156454" r:id="rId6"/>
    <p:sldLayoutId id="2450156455" r:id="rId7"/>
    <p:sldLayoutId id="2450156456" r:id="rId8"/>
    <p:sldLayoutId id="2450156457" r:id="rId9"/>
    <p:sldLayoutId id="2450156458" r:id="rId10"/>
    <p:sldLayoutId id="2450156459" r:id="rId11"/>
    <p:sldLayoutId id="245015646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a9972a4e40dcf4da2ea2aa01b8873a61.png"/>
  <Relationship Id="rId3" Type="http://schemas.openxmlformats.org/officeDocument/2006/relationships/image" Target="../media/68f8ddd01c75a2.jpg"/>
  <Relationship Id="rId4" Type="http://schemas.openxmlformats.org/officeDocument/2006/relationships/image" Target="../media/68f8ddd01dbb23.jpg"/>
  <Relationship Id="rId5" Type="http://schemas.openxmlformats.org/officeDocument/2006/relationships/image" Target="../media/68f8ddd01ea0a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カラビナ付きクリーナークロ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カバンにつけて、スマートに携帯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カラビナ付きのマイクロファイバー製ポーチの中にクリーナークロスが入っています。
フルカラープリント、オリジナル型対応
製作はナント！ 100ヶ～※クロスは取り外しでき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5
サイズ　　ポーチ/約45×55mm、クロス/150×150mm
材　質　　超極細繊維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〜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