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174" r:id="rId1"/>
    <p:sldLayoutId id="2432718175" r:id="rId2"/>
    <p:sldLayoutId id="2432718176" r:id="rId3"/>
    <p:sldLayoutId id="2432718177" r:id="rId4"/>
    <p:sldLayoutId id="2432718178" r:id="rId5"/>
    <p:sldLayoutId id="2432718179" r:id="rId6"/>
    <p:sldLayoutId id="2432718180" r:id="rId7"/>
    <p:sldLayoutId id="2432718181" r:id="rId8"/>
    <p:sldLayoutId id="2432718182" r:id="rId9"/>
    <p:sldLayoutId id="2432718183" r:id="rId10"/>
    <p:sldLayoutId id="2432718184" r:id="rId11"/>
    <p:sldLayoutId id="243271818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b6fcda564eb57dfeb5a397defe906b1.png"/>
  <Relationship Id="rId3" Type="http://schemas.openxmlformats.org/officeDocument/2006/relationships/image" Target="../media/67eec78da98f22.jpg"/>
  <Relationship Id="rId4" Type="http://schemas.openxmlformats.org/officeDocument/2006/relationships/image" Target="../media/67eec78daa3823.jpg"/>
  <Relationship Id="rId5" Type="http://schemas.openxmlformats.org/officeDocument/2006/relationships/image" Target="../media/67eec78dab437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クリーナークロス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バンにつけて、スマートに携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のマイクロファイバー製ポーチの中にクリーナークロスが入っています。
フルカラープリント、オリジナル型対応
製作はナント！ 100ヶ～※クロスは取り外しでき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5
サイズ　　ポーチ/約45×55mm、クロス/150×150mm
材　質　　超極細繊維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〜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