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743892" r:id="rId1"/>
    <p:sldLayoutId id="2403743893" r:id="rId2"/>
    <p:sldLayoutId id="2403743894" r:id="rId3"/>
    <p:sldLayoutId id="2403743895" r:id="rId4"/>
    <p:sldLayoutId id="2403743896" r:id="rId5"/>
    <p:sldLayoutId id="2403743897" r:id="rId6"/>
    <p:sldLayoutId id="2403743898" r:id="rId7"/>
    <p:sldLayoutId id="2403743899" r:id="rId8"/>
    <p:sldLayoutId id="2403743900" r:id="rId9"/>
    <p:sldLayoutId id="2403743901" r:id="rId10"/>
    <p:sldLayoutId id="2403743902" r:id="rId11"/>
    <p:sldLayoutId id="240374390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4cd824171b1a634fd8e46c9f7ad86ab1.png"/>
  <Relationship Id="rId3" Type="http://schemas.openxmlformats.org/officeDocument/2006/relationships/image" Target="../media/6634aac3519d62.jpg"/>
  <Relationship Id="rId4" Type="http://schemas.openxmlformats.org/officeDocument/2006/relationships/image" Target="../media/6634aac351b6e3.jpg"/>
  <Relationship Id="rId5" Type="http://schemas.openxmlformats.org/officeDocument/2006/relationships/image" Target="../media/6634aac3526aa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ラビナ付きクリーナークロス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バンにつけて、スマートに携帯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ラビナ付きのマイクロファイバー製ポーチの中にクリーナークロスが入っています。
フルカラープリント、オリジナル型対応
製作はナント！ 100ヶ～※クロスは取り外しでき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55
サイズ　　ポーチ/約45×55mm、クロス/150×150mm
材　質　　超極細繊維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〜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