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410257" r:id="rId1"/>
    <p:sldLayoutId id="2440410258" r:id="rId2"/>
    <p:sldLayoutId id="2440410259" r:id="rId3"/>
    <p:sldLayoutId id="2440410260" r:id="rId4"/>
    <p:sldLayoutId id="2440410261" r:id="rId5"/>
    <p:sldLayoutId id="2440410262" r:id="rId6"/>
    <p:sldLayoutId id="2440410263" r:id="rId7"/>
    <p:sldLayoutId id="2440410264" r:id="rId8"/>
    <p:sldLayoutId id="2440410265" r:id="rId9"/>
    <p:sldLayoutId id="2440410266" r:id="rId10"/>
    <p:sldLayoutId id="2440410267" r:id="rId11"/>
    <p:sldLayoutId id="244041026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67714ed699f3b6b758579bba6e973f41.png"/>
  <Relationship Id="rId3" Type="http://schemas.openxmlformats.org/officeDocument/2006/relationships/image" Target="../media/686426c0b33e22.jpg"/>
  <Relationship Id="rId4" Type="http://schemas.openxmlformats.org/officeDocument/2006/relationships/image" Target="../media/686426c0b542a3.jpg"/>
  <Relationship Id="rId5" Type="http://schemas.openxmlformats.org/officeDocument/2006/relationships/image" Target="../media/686426c0b5e15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フォトフレーム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冷蔵庫がフォトフレームになっちゃう！マグネットフォトフレーム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写真やポストカードを飾れるマグネットタイプのフォトフレームがオリジナル作製可能!
印刷デザイン、形を自由に作製できます。
受注生産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9
サイズ　　約147x105mm
材　質　　マグネットシート、紙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