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603677" r:id="rId1"/>
    <p:sldLayoutId id="2450603678" r:id="rId2"/>
    <p:sldLayoutId id="2450603679" r:id="rId3"/>
    <p:sldLayoutId id="2450603680" r:id="rId4"/>
    <p:sldLayoutId id="2450603681" r:id="rId5"/>
    <p:sldLayoutId id="2450603682" r:id="rId6"/>
    <p:sldLayoutId id="2450603683" r:id="rId7"/>
    <p:sldLayoutId id="2450603684" r:id="rId8"/>
    <p:sldLayoutId id="2450603685" r:id="rId9"/>
    <p:sldLayoutId id="2450603686" r:id="rId10"/>
    <p:sldLayoutId id="2450603687" r:id="rId11"/>
    <p:sldLayoutId id="2450603688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d385b290b73eec5fe84888303ee58c61.png"/>
  <Relationship Id="rId3" Type="http://schemas.openxmlformats.org/officeDocument/2006/relationships/image" Target="../media/68ffb0cc079fb2.jpg"/>
  <Relationship Id="rId4" Type="http://schemas.openxmlformats.org/officeDocument/2006/relationships/image" Target="../media/68ffb0cc09ce33.jpg"/>
  <Relationship Id="rId5" Type="http://schemas.openxmlformats.org/officeDocument/2006/relationships/image" Target="../media/68ffb0cc0a461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グネットフォトフレーム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冷蔵庫がフォトフレームになっちゃう！マグネットフォトフレーム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枚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写真やポストカードを飾れるマグネットタイプのフォトフレームがオリジナル作製可能!
印刷デザイン、形を自由に作製できます。
受注生産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29
サイズ　　約147x105mm
材　質　　マグネットシート、紙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