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5946971" r:id="rId1"/>
    <p:sldLayoutId id="2425946972" r:id="rId2"/>
    <p:sldLayoutId id="2425946973" r:id="rId3"/>
    <p:sldLayoutId id="2425946974" r:id="rId4"/>
    <p:sldLayoutId id="2425946975" r:id="rId5"/>
    <p:sldLayoutId id="2425946976" r:id="rId6"/>
    <p:sldLayoutId id="2425946977" r:id="rId7"/>
    <p:sldLayoutId id="2425946978" r:id="rId8"/>
    <p:sldLayoutId id="2425946979" r:id="rId9"/>
    <p:sldLayoutId id="2425946980" r:id="rId10"/>
    <p:sldLayoutId id="2425946981" r:id="rId11"/>
    <p:sldLayoutId id="2425946982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149b5fa25e17e8a5e41d03b7c7d349d1.png"/>
  <Relationship Id="rId3" Type="http://schemas.openxmlformats.org/officeDocument/2006/relationships/image" Target="../media/6787758a69c502.jpg"/>
  <Relationship Id="rId4" Type="http://schemas.openxmlformats.org/officeDocument/2006/relationships/image" Target="../media/6787758a6a3a43.jpg"/>
  <Relationship Id="rId5" Type="http://schemas.openxmlformats.org/officeDocument/2006/relationships/image" Target="../media/6787758a6a9d7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グネットフォトフレーム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冷蔵庫がフォトフレームになっちゃう！マグネットフォトフレーム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枚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写真やポストカードを飾れるマグネットタイプのフォトフレームがオリジナル作製可能!
印刷デザイン、形を自由に作製できます。
受注生産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29
サイズ　　約147x105mm
材　質　　マグネットシート、紙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