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802518" r:id="rId1"/>
    <p:sldLayoutId id="2403802519" r:id="rId2"/>
    <p:sldLayoutId id="2403802520" r:id="rId3"/>
    <p:sldLayoutId id="2403802521" r:id="rId4"/>
    <p:sldLayoutId id="2403802522" r:id="rId5"/>
    <p:sldLayoutId id="2403802523" r:id="rId6"/>
    <p:sldLayoutId id="2403802524" r:id="rId7"/>
    <p:sldLayoutId id="2403802525" r:id="rId8"/>
    <p:sldLayoutId id="2403802526" r:id="rId9"/>
    <p:sldLayoutId id="2403802527" r:id="rId10"/>
    <p:sldLayoutId id="2403802528" r:id="rId11"/>
    <p:sldLayoutId id="240380252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f5504a0d76c278ce8cbcabb15002e9f1.png"/>
  <Relationship Id="rId3" Type="http://schemas.openxmlformats.org/officeDocument/2006/relationships/image" Target="../media/66358fc5d86e22.jpg"/>
  <Relationship Id="rId4" Type="http://schemas.openxmlformats.org/officeDocument/2006/relationships/image" Target="../media/66358fc5d8fa83.jpg"/>
  <Relationship Id="rId5" Type="http://schemas.openxmlformats.org/officeDocument/2006/relationships/image" Target="../media/66358fc5d976d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フォトフレ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がフォトフレームになっちゃう！マグネットフォトフレ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写真やポストカードを飾れるマグネットタイプのフォトフレームがオリジナル作製可能!
印刷デザイン、形を自由に作製できます。
受注生産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9
サイズ　　約147x105mm
材　質　　マグネットシート、紙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