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79170" r:id="rId1"/>
    <p:sldLayoutId id="2435979171" r:id="rId2"/>
    <p:sldLayoutId id="2435979172" r:id="rId3"/>
    <p:sldLayoutId id="2435979173" r:id="rId4"/>
    <p:sldLayoutId id="2435979174" r:id="rId5"/>
    <p:sldLayoutId id="2435979175" r:id="rId6"/>
    <p:sldLayoutId id="2435979176" r:id="rId7"/>
    <p:sldLayoutId id="2435979177" r:id="rId8"/>
    <p:sldLayoutId id="2435979178" r:id="rId9"/>
    <p:sldLayoutId id="2435979179" r:id="rId10"/>
    <p:sldLayoutId id="2435979180" r:id="rId11"/>
    <p:sldLayoutId id="243597918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a157c15dde2625c0a990fb389ad95d31.png"/>
  <Relationship Id="rId3" Type="http://schemas.openxmlformats.org/officeDocument/2006/relationships/image" Target="../media/682089d1042362.jpg"/>
  <Relationship Id="rId4" Type="http://schemas.openxmlformats.org/officeDocument/2006/relationships/image" Target="../media/682089d104c683.jpg"/>
  <Relationship Id="rId5" Type="http://schemas.openxmlformats.org/officeDocument/2006/relationships/image" Target="../media/682089d1054c1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フォトフレ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がフォトフレームになっちゃう！マグネットフォトフレ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写真やポストカードを飾れるマグネットタイプのフォトフレームがオリジナル作製可能!
印刷デザイン、形を自由に作製できます。
受注生産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9
サイズ　　約147x105mm
材　質　　マグネットシート、紙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