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238976" r:id="rId1"/>
    <p:sldLayoutId id="2421238977" r:id="rId2"/>
    <p:sldLayoutId id="2421238978" r:id="rId3"/>
    <p:sldLayoutId id="2421238979" r:id="rId4"/>
    <p:sldLayoutId id="2421238980" r:id="rId5"/>
    <p:sldLayoutId id="2421238981" r:id="rId6"/>
    <p:sldLayoutId id="2421238982" r:id="rId7"/>
    <p:sldLayoutId id="2421238983" r:id="rId8"/>
    <p:sldLayoutId id="2421238984" r:id="rId9"/>
    <p:sldLayoutId id="2421238985" r:id="rId10"/>
    <p:sldLayoutId id="2421238986" r:id="rId11"/>
    <p:sldLayoutId id="2421238987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8febd2cb89456fb4ec6e5be2f470ea21.png"/>
  <Relationship Id="rId3" Type="http://schemas.openxmlformats.org/officeDocument/2006/relationships/image" Target="../media/673f9eefeb0772.jpg"/>
  <Relationship Id="rId4" Type="http://schemas.openxmlformats.org/officeDocument/2006/relationships/image" Target="../media/673f9eefeb7f93.jpg"/>
  <Relationship Id="rId5" Type="http://schemas.openxmlformats.org/officeDocument/2006/relationships/image" Target="../media/673f9eefec14c4.jpg"/>
  <Relationship Id="rId6" Type="http://schemas.openxmlformats.org/officeDocument/2006/relationships/image" Target="../media/673f9eefec7025.jpg"/>
  <Relationship Id="rId7" Type="http://schemas.openxmlformats.org/officeDocument/2006/relationships/image" Target="../media/673f9eefeccaf6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フルカラーフラットエコバッグ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全面フルカラーのトートバッグ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5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マチ無しのコンパクトタイプ
光沢のある、しなやかな生地で高級感があります。
折りたたんでゴム紐でまとめるシンプルな仕様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63
サイズ　　約W390×H370mm　※持ち手部含まず。
材　質　　ポリエステル等
印　刷　　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2" name="Image File" descr="Image File 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720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