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53118" r:id="rId1"/>
    <p:sldLayoutId id="2440653119" r:id="rId2"/>
    <p:sldLayoutId id="2440653120" r:id="rId3"/>
    <p:sldLayoutId id="2440653121" r:id="rId4"/>
    <p:sldLayoutId id="2440653122" r:id="rId5"/>
    <p:sldLayoutId id="2440653123" r:id="rId6"/>
    <p:sldLayoutId id="2440653124" r:id="rId7"/>
    <p:sldLayoutId id="2440653125" r:id="rId8"/>
    <p:sldLayoutId id="2440653126" r:id="rId9"/>
    <p:sldLayoutId id="2440653127" r:id="rId10"/>
    <p:sldLayoutId id="2440653128" r:id="rId11"/>
    <p:sldLayoutId id="244065312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d9f81dfdb63b6845a474c677de019f81.png"/>
  <Relationship Id="rId3" Type="http://schemas.openxmlformats.org/officeDocument/2006/relationships/image" Target="../media/6867db6dca57c2.jpg"/>
  <Relationship Id="rId4" Type="http://schemas.openxmlformats.org/officeDocument/2006/relationships/image" Target="../media/6867db6dcc5333.jpg"/>
  <Relationship Id="rId5" Type="http://schemas.openxmlformats.org/officeDocument/2006/relationships/image" Target="../media/6867db6dcd1dc4.jpg"/>
  <Relationship Id="rId6" Type="http://schemas.openxmlformats.org/officeDocument/2006/relationships/image" Target="../media/6867db6dcda095.jpg"/>
  <Relationship Id="rId7" Type="http://schemas.openxmlformats.org/officeDocument/2006/relationships/image" Target="../media/6867db6dce358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フルカラーフラットエコ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全面フルカラーのトートバッグ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チ無しのコンパクトタイプ
光沢のある、しなやかな生地で高級感があります。
折りたたんでゴム紐でまとめるシンプルな仕様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63
サイズ　　約W390×H370mm　※持ち手部含まず。
材　質　　ポリエステル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