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819642" r:id="rId1"/>
    <p:sldLayoutId id="2432819643" r:id="rId2"/>
    <p:sldLayoutId id="2432819644" r:id="rId3"/>
    <p:sldLayoutId id="2432819645" r:id="rId4"/>
    <p:sldLayoutId id="2432819646" r:id="rId5"/>
    <p:sldLayoutId id="2432819647" r:id="rId6"/>
    <p:sldLayoutId id="2432819648" r:id="rId7"/>
    <p:sldLayoutId id="2432819649" r:id="rId8"/>
    <p:sldLayoutId id="2432819650" r:id="rId9"/>
    <p:sldLayoutId id="2432819651" r:id="rId10"/>
    <p:sldLayoutId id="2432819652" r:id="rId11"/>
    <p:sldLayoutId id="243281965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1aa869c36901a9bc7b7c4cf436c16ec1.png"/>
  <Relationship Id="rId3" Type="http://schemas.openxmlformats.org/officeDocument/2006/relationships/image" Target="../media/67f053e9074df2.jpg"/>
  <Relationship Id="rId4" Type="http://schemas.openxmlformats.org/officeDocument/2006/relationships/image" Target="../media/67f053e908e6e3.jpg"/>
  <Relationship Id="rId5" Type="http://schemas.openxmlformats.org/officeDocument/2006/relationships/image" Target="../media/67f053e9099684.jpg"/>
  <Relationship Id="rId6" Type="http://schemas.openxmlformats.org/officeDocument/2006/relationships/image" Target="../media/67f053e909f325.jpg"/>
  <Relationship Id="rId7" Type="http://schemas.openxmlformats.org/officeDocument/2006/relationships/image" Target="../media/67f053e90a568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フルカラーフラットエコ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のトートバッグ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チ無しのコンパクトタイプ
光沢のある、しなやかな生地で高級感があります。
折りたたんでゴム紐でまとめるシンプルな仕様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63
サイズ　　約W390×H370mm　※持ち手部含まず。
材　質　　ポリエステル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