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742076" r:id="rId1"/>
    <p:sldLayoutId id="2450742077" r:id="rId2"/>
    <p:sldLayoutId id="2450742078" r:id="rId3"/>
    <p:sldLayoutId id="2450742079" r:id="rId4"/>
    <p:sldLayoutId id="2450742080" r:id="rId5"/>
    <p:sldLayoutId id="2450742081" r:id="rId6"/>
    <p:sldLayoutId id="2450742082" r:id="rId7"/>
    <p:sldLayoutId id="2450742083" r:id="rId8"/>
    <p:sldLayoutId id="2450742084" r:id="rId9"/>
    <p:sldLayoutId id="2450742085" r:id="rId10"/>
    <p:sldLayoutId id="2450742086" r:id="rId11"/>
    <p:sldLayoutId id="245074208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417a637a6f9563e90b007dad6be7c541.png"/>
  <Relationship Id="rId3" Type="http://schemas.openxmlformats.org/officeDocument/2006/relationships/image" Target="../media/6901cd6b5b8792.jpg"/>
  <Relationship Id="rId4" Type="http://schemas.openxmlformats.org/officeDocument/2006/relationships/image" Target="../media/6901cd6b5d2833.jpg"/>
  <Relationship Id="rId5" Type="http://schemas.openxmlformats.org/officeDocument/2006/relationships/image" Target="../media/6901cd6b5da1e4.jpg"/>
  <Relationship Id="rId6" Type="http://schemas.openxmlformats.org/officeDocument/2006/relationships/image" Target="../media/6901cd6b5df695.jpg"/>
  <Relationship Id="rId7" Type="http://schemas.openxmlformats.org/officeDocument/2006/relationships/image" Target="../media/6901cd6b5e5c4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フルカラーフラットエコバッ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全面フルカラーのトートバッ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チ無しのコンパクトタイプ
光沢のある、しなやかな生地で高級感があります。
折りたたんでゴム紐でまとめるシンプルな仕様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63
サイズ　　約W390×H370mm　※持ち手部含まず。
材　質　　ポリエステ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