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2795276" r:id="rId1"/>
    <p:sldLayoutId id="2462795277" r:id="rId2"/>
    <p:sldLayoutId id="2462795278" r:id="rId3"/>
    <p:sldLayoutId id="2462795279" r:id="rId4"/>
    <p:sldLayoutId id="2462795280" r:id="rId5"/>
    <p:sldLayoutId id="2462795281" r:id="rId6"/>
    <p:sldLayoutId id="2462795282" r:id="rId7"/>
    <p:sldLayoutId id="2462795283" r:id="rId8"/>
    <p:sldLayoutId id="2462795284" r:id="rId9"/>
    <p:sldLayoutId id="2462795285" r:id="rId10"/>
    <p:sldLayoutId id="2462795286" r:id="rId11"/>
    <p:sldLayoutId id="2462795287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cd3927a624d9ed69b7b08c0287a45091.png"/>
  <Relationship Id="rId3" Type="http://schemas.openxmlformats.org/officeDocument/2006/relationships/image" Target="../media/69b9b83bcec602.jpg"/>
  <Relationship Id="rId4" Type="http://schemas.openxmlformats.org/officeDocument/2006/relationships/image" Target="../media/69b9b83bcedf03.jpg"/>
  <Relationship Id="rId5" Type="http://schemas.openxmlformats.org/officeDocument/2006/relationships/image" Target="../media/69b9b83bcfe2b4.jpg"/>
  <Relationship Id="rId6" Type="http://schemas.openxmlformats.org/officeDocument/2006/relationships/image" Target="../media/69b9b83bd08cb5.jpg"/>
  <Relationship Id="rId7" Type="http://schemas.openxmlformats.org/officeDocument/2006/relationships/image" Target="../media/69b9b83bd10206.jpg"/>
  <Relationship Id="rId8" Type="http://schemas.openxmlformats.org/officeDocument/2006/relationships/image" Target="../media/69b9b83bd16ef7.jpg"/>
  <Relationship Id="rId9" Type="http://schemas.openxmlformats.org/officeDocument/2006/relationships/image" Target="../media/69b9b83bd2634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防水ハンドポーチＭ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屋外レジャーに重宝するポー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ビニール素材（PVC）だから水に強い！
ファスナーも防水タイプで中身も安心。
取り外しできるハンドストラップ付きだから
ビーチや屋外イベントでの持ち歩きにも最適。
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35
サイズ　　約270x180 x底マチ70mm
材　質　　PVC
名入れ　　シルク印刷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