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0904883" r:id="rId1"/>
    <p:sldLayoutId id="2460904884" r:id="rId2"/>
    <p:sldLayoutId id="2460904885" r:id="rId3"/>
    <p:sldLayoutId id="2460904886" r:id="rId4"/>
    <p:sldLayoutId id="2460904887" r:id="rId5"/>
    <p:sldLayoutId id="2460904888" r:id="rId6"/>
    <p:sldLayoutId id="2460904889" r:id="rId7"/>
    <p:sldLayoutId id="2460904890" r:id="rId8"/>
    <p:sldLayoutId id="2460904891" r:id="rId9"/>
    <p:sldLayoutId id="2460904892" r:id="rId10"/>
    <p:sldLayoutId id="2460904893" r:id="rId11"/>
    <p:sldLayoutId id="2460904894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0cad30bc3306b9b8aac0be5fad59211.png"/>
  <Relationship Id="rId3" Type="http://schemas.openxmlformats.org/officeDocument/2006/relationships/image" Target="../media/699cdfe2437e02.jpg"/>
  <Relationship Id="rId4" Type="http://schemas.openxmlformats.org/officeDocument/2006/relationships/image" Target="../media/699cdfe2442713.jpg"/>
  <Relationship Id="rId5" Type="http://schemas.openxmlformats.org/officeDocument/2006/relationships/image" Target="../media/699cdfe244af94.jpg"/>
  <Relationship Id="rId6" Type="http://schemas.openxmlformats.org/officeDocument/2006/relationships/image" Target="../media/699cdfe2456ec5.jpg"/>
  <Relationship Id="rId7" Type="http://schemas.openxmlformats.org/officeDocument/2006/relationships/image" Target="../media/699cdfe2465316.jpg"/>
  <Relationship Id="rId8" Type="http://schemas.openxmlformats.org/officeDocument/2006/relationships/image" Target="../media/699cdfe2466027.jpg"/>
  <Relationship Id="rId9" Type="http://schemas.openxmlformats.org/officeDocument/2006/relationships/image" Target="../media/699cdfe24760f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名刺ケース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ビジネスはここから始まる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生地や名入れ方法を選んで
オリジナリティの高いノベルティグッズに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32
サイズ　　約105 x 69 x 14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