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906000" cy="6858000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slideLayout" Target="../slideLayouts/slideLayout2.xml"/>
  <Relationship Id="rId3" Type="http://schemas.openxmlformats.org/officeDocument/2006/relationships/slideLayout" Target="../slideLayouts/slideLayout3.xml"/>
  <Relationship Id="rId4" Type="http://schemas.openxmlformats.org/officeDocument/2006/relationships/slideLayout" Target="../slideLayouts/slideLayout4.xml"/>
  <Relationship Id="rId5" Type="http://schemas.openxmlformats.org/officeDocument/2006/relationships/slideLayout" Target="../slideLayouts/slideLayout5.xml"/>
  <Relationship Id="rId6" Type="http://schemas.openxmlformats.org/officeDocument/2006/relationships/slideLayout" Target="../slideLayouts/slideLayout6.xml"/>
  <Relationship Id="rId7" Type="http://schemas.openxmlformats.org/officeDocument/2006/relationships/slideLayout" Target="../slideLayouts/slideLayout7.xml"/>
  <Relationship Id="rId8" Type="http://schemas.openxmlformats.org/officeDocument/2006/relationships/slideLayout" Target="../slideLayouts/slideLayout8.xml"/>
  <Relationship Id="rId9" Type="http://schemas.openxmlformats.org/officeDocument/2006/relationships/slideLayout" Target="../slideLayouts/slideLayout9.xml"/>
  <Relationship Id="rId10" Type="http://schemas.openxmlformats.org/officeDocument/2006/relationships/slideLayout" Target="../slideLayouts/slideLayout10.xml"/>
  <Relationship Id="rId11" Type="http://schemas.openxmlformats.org/officeDocument/2006/relationships/slideLayout" Target="../slideLayouts/slideLayout11.xml"/>
  <Relationship Id="rId12" Type="http://schemas.openxmlformats.org/officeDocument/2006/relationships/slideLayout" Target="../slideLayouts/slideLayout12.xml"/>
  <Relationship Id="rId13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435997753" r:id="rId1"/>
    <p:sldLayoutId id="2435997754" r:id="rId2"/>
    <p:sldLayoutId id="2435997755" r:id="rId3"/>
    <p:sldLayoutId id="2435997756" r:id="rId4"/>
    <p:sldLayoutId id="2435997757" r:id="rId5"/>
    <p:sldLayoutId id="2435997758" r:id="rId6"/>
    <p:sldLayoutId id="2435997759" r:id="rId7"/>
    <p:sldLayoutId id="2435997760" r:id="rId8"/>
    <p:sldLayoutId id="2435997761" r:id="rId9"/>
    <p:sldLayoutId id="2435997762" r:id="rId10"/>
    <p:sldLayoutId id="2435997763" r:id="rId11"/>
    <p:sldLayoutId id="2435997764" r:id="rId12"/>
  </p:sldLayoutIdLst>
  <p:txStyles>
    <p:titleStyle>
      <a:extLst/>
    </p:titleStyle>
    <p:bodyStyle>
      <a:extLst/>
    </p:bodyStyle>
    <p:otherStyle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949a4fa952eecd70ed9df835dcc03f021.png"/>
  <Relationship Id="rId3" Type="http://schemas.openxmlformats.org/officeDocument/2006/relationships/image" Target="../media/6820d268a4e522.jpg"/>
  <Relationship Id="rId4" Type="http://schemas.openxmlformats.org/officeDocument/2006/relationships/image" Target="../media/6820d268a569c3.jpg"/>
  <Relationship Id="rId5" Type="http://schemas.openxmlformats.org/officeDocument/2006/relationships/image" Target="../media/6820d268a5f2d4.jpg"/>
  <Relationship Id="rId6" Type="http://schemas.openxmlformats.org/officeDocument/2006/relationships/image" Target="../media/6820d268a68545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877425" cy="7191375"/>
          <a:chOff x="0" y="0"/>
          <a:chExt cx="9877425" cy="7191375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877425" cy="6858000"/>
          </a:xfrm>
          <a:prstGeom prst="rect">
            <a:avLst/>
          </a:prstGeom>
        </p:spPr>
      </p:pic>
      <p:sp>
        <p:nvSpPr>
          <p:cNvPr id="2" name=""/>
          <p:cNvSpPr txBox="1"/>
          <p:nvPr/>
        </p:nvSpPr>
        <p:spPr>
          <a:xfrm>
            <a:off x="285750" y="95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ジェルビーズアイマスク]]></a:t>
            </a:r>
          </a:p>
        </p:txBody>
      </p:sp>
      <p:sp>
        <p:nvSpPr>
          <p:cNvPr id="3" name=""/>
          <p:cNvSpPr txBox="1"/>
          <p:nvPr/>
        </p:nvSpPr>
        <p:spPr>
          <a:xfrm>
            <a:off x="285750" y="476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OTでもCOOLでも使用可能]]></a:t>
            </a:r>
          </a:p>
        </p:txBody>
      </p:sp>
      <p:sp>
        <p:nvSpPr>
          <p:cNvPr id="4" name=""/>
          <p:cNvSpPr txBox="1"/>
          <p:nvPr/>
        </p:nvSpPr>
        <p:spPr>
          <a:xfrm>
            <a:off x="6191250" y="1619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1,000個から]]></a:t>
            </a:r>
          </a:p>
        </p:txBody>
      </p:sp>
      <p:sp>
        <p:nvSpPr>
          <p:cNvPr id="5" name=""/>
          <p:cNvSpPr txBox="1"/>
          <p:nvPr/>
        </p:nvSpPr>
        <p:spPr>
          <a:xfrm>
            <a:off x="6191250" y="2381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見た目が可愛いジェルビーズ仕様のアイマスク
電子レンジで温めてもよし、冷凍庫で凍らせてもよし。
オリジナル印刷可能
中身のジェルビーズも指定色可能
]]></a:t>
            </a:r>
          </a:p>
        </p:txBody>
      </p:sp>
      <p:sp>
        <p:nvSpPr>
          <p:cNvPr id="6" name=""/>
          <p:cNvSpPr txBox="1"/>
          <p:nvPr/>
        </p:nvSpPr>
        <p:spPr>
          <a:xfrm>
            <a:off x="6191250" y="457200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品　番　　org478
サイズ　　約W190×H95mm
材　質　　PVC、ポリエステル等
印　刷　　シルク
外　装　　個別PP袋入]]></a:t>
            </a:r>
          </a:p>
        </p:txBody>
      </p:sp>
      <p:sp>
        <p:nvSpPr>
          <p:cNvPr id="7" name=""/>
          <p:cNvSpPr txBox="1"/>
          <p:nvPr/>
        </p:nvSpPr>
        <p:spPr>
          <a:xfrm>
            <a:off x="6191250" y="6238875"/>
            <a:ext cx="28575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校了後約40日～]]></a:t>
            </a:r>
          </a:p>
        </p:txBody>
      </p:sp>
      <p:pic>
        <p:nvPicPr>
          <p:cNvPr id="8" name="Image File" descr="Image File 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" y="1238250"/>
            <a:ext cx="5219700" cy="3476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9" name="Image File" descr="Image File 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500" y="4857750"/>
            <a:ext cx="121920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10" name="Image File" descr="Image File 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00275" y="4857750"/>
            <a:ext cx="600075" cy="90487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11" name="Image File" descr="Image File 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38500" y="4857750"/>
            <a:ext cx="108585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Theme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eme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堀 規保</dc:creator>
  <cp:lastModifiedBy/>
  <dcterms:created xsi:type="dcterms:W3CDTF">2023-03-08T02:11:07Z</dcterms:created>
  <dcterms:modified xsi:type="dcterms:W3CDTF">2023-03-23T10:58:25Z</dcterms:modified>
  <dc:title>PowerPoint プレゼンテーション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4" name="HiddenSlides">
    <vt:i4>0</vt:i4>
  </property>
  <property fmtid="{D5CDD505-2E9C-101B-9397-08002B2CF9AE}" pid="6" name="HyperlinksChanged">
    <vt:bool>false</vt:bool>
  </property>
  <property fmtid="{D5CDD505-2E9C-101B-9397-08002B2CF9AE}" pid="8" name="LinksUpToDate">
    <vt:bool>false</vt:bool>
  </property>
  <property fmtid="{D5CDD505-2E9C-101B-9397-08002B2CF9AE}" pid="10" name="MMClips">
    <vt:i4>0</vt:i4>
  </property>
  <property fmtid="{D5CDD505-2E9C-101B-9397-08002B2CF9AE}" pid="12" name="Notes">
    <vt:i4>0</vt:i4>
  </property>
  <property fmtid="{D5CDD505-2E9C-101B-9397-08002B2CF9AE}" pid="14" name="PresentationFormat">
    <vt:lpwstr>A4 210 x 297 mm</vt:lpwstr>
  </property>
  <property fmtid="{D5CDD505-2E9C-101B-9397-08002B2CF9AE}" pid="16" name="ScaleCrop">
    <vt:bool>false</vt:bool>
  </property>
  <property fmtid="{D5CDD505-2E9C-101B-9397-08002B2CF9AE}" pid="18" name="ShareDoc">
    <vt:bool>false</vt:bool>
  </property>
  <property fmtid="{D5CDD505-2E9C-101B-9397-08002B2CF9AE}" pid="20" name="Slides">
    <vt:i4>1</vt:i4>
  </property>
</Properties>
</file>