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5909254" r:id="rId1"/>
    <p:sldLayoutId id="2455909255" r:id="rId2"/>
    <p:sldLayoutId id="2455909256" r:id="rId3"/>
    <p:sldLayoutId id="2455909257" r:id="rId4"/>
    <p:sldLayoutId id="2455909258" r:id="rId5"/>
    <p:sldLayoutId id="2455909259" r:id="rId6"/>
    <p:sldLayoutId id="2455909260" r:id="rId7"/>
    <p:sldLayoutId id="2455909261" r:id="rId8"/>
    <p:sldLayoutId id="2455909262" r:id="rId9"/>
    <p:sldLayoutId id="2455909263" r:id="rId10"/>
    <p:sldLayoutId id="2455909264" r:id="rId11"/>
    <p:sldLayoutId id="245590926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37e3f6be7c749a752e477b110f46d231.png"/>
  <Relationship Id="rId3" Type="http://schemas.openxmlformats.org/officeDocument/2006/relationships/image" Target="../media/6950a5b54cfeb2.jpg"/>
  <Relationship Id="rId4" Type="http://schemas.openxmlformats.org/officeDocument/2006/relationships/image" Target="../media/6950a5b54d0f43.jpg"/>
  <Relationship Id="rId5" Type="http://schemas.openxmlformats.org/officeDocument/2006/relationships/image" Target="../media/6950a5b54d1824.jpg"/>
  <Relationship Id="rId6" Type="http://schemas.openxmlformats.org/officeDocument/2006/relationships/image" Target="../media/6950a5b54d253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ジェルビーズアイマス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TでもCOOLでも使用可能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見た目が可愛いジェルビーズ仕様のアイマスク
電子レンジで温めてもよし、冷凍庫で凍らせてもよし。
オリジナル印刷可能
中身のジェルビーズも指定色可能
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78
サイズ　　約W190×H95mm
材　質　　PVC、ポリエステル等
印　刷　　シルク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0275" y="4857750"/>
            <a:ext cx="600075" cy="90487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