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0708162" r:id="rId1"/>
    <p:sldLayoutId id="2430708163" r:id="rId2"/>
    <p:sldLayoutId id="2430708164" r:id="rId3"/>
    <p:sldLayoutId id="2430708165" r:id="rId4"/>
    <p:sldLayoutId id="2430708166" r:id="rId5"/>
    <p:sldLayoutId id="2430708167" r:id="rId6"/>
    <p:sldLayoutId id="2430708168" r:id="rId7"/>
    <p:sldLayoutId id="2430708169" r:id="rId8"/>
    <p:sldLayoutId id="2430708170" r:id="rId9"/>
    <p:sldLayoutId id="2430708171" r:id="rId10"/>
    <p:sldLayoutId id="2430708172" r:id="rId11"/>
    <p:sldLayoutId id="243070817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20a2ed50dbd7e152472d35a368cbcc1.png"/>
  <Relationship Id="rId3" Type="http://schemas.openxmlformats.org/officeDocument/2006/relationships/image" Target="../media/67d01bf193a972.jpg"/>
  <Relationship Id="rId4" Type="http://schemas.openxmlformats.org/officeDocument/2006/relationships/image" Target="../media/67d01bf1952323.jpg"/>
  <Relationship Id="rId5" Type="http://schemas.openxmlformats.org/officeDocument/2006/relationships/image" Target="../media/67d01bf19597b4.jpg"/>
  <Relationship Id="rId6" Type="http://schemas.openxmlformats.org/officeDocument/2006/relationships/image" Target="../media/67d01bf19623c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ジェルビーズアイマス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TでもCOOLでも使用可能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た目が可愛いジェルビーズ仕様のアイマスク
電子レンジで温めてもよし、冷凍庫で凍らせてもよし。
オリジナル印刷可能
中身のジェルビーズも指定色可能
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8
サイズ　　約W190×H95mm
材　質　　PVC、ポリエステル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0275" y="4857750"/>
            <a:ext cx="600075" cy="90487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