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595657" r:id="rId1"/>
    <p:sldLayoutId id="2440595658" r:id="rId2"/>
    <p:sldLayoutId id="2440595659" r:id="rId3"/>
    <p:sldLayoutId id="2440595660" r:id="rId4"/>
    <p:sldLayoutId id="2440595661" r:id="rId5"/>
    <p:sldLayoutId id="2440595662" r:id="rId6"/>
    <p:sldLayoutId id="2440595663" r:id="rId7"/>
    <p:sldLayoutId id="2440595664" r:id="rId8"/>
    <p:sldLayoutId id="2440595665" r:id="rId9"/>
    <p:sldLayoutId id="2440595666" r:id="rId10"/>
    <p:sldLayoutId id="2440595667" r:id="rId11"/>
    <p:sldLayoutId id="244059566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f53c8c9aeb77725905fa6dc50a3f5721.png"/>
  <Relationship Id="rId3" Type="http://schemas.openxmlformats.org/officeDocument/2006/relationships/image" Target="../media/6866faf8913662.jpg"/>
  <Relationship Id="rId4" Type="http://schemas.openxmlformats.org/officeDocument/2006/relationships/image" Target="../media/6866faf891d3e3.jpg"/>
  <Relationship Id="rId5" Type="http://schemas.openxmlformats.org/officeDocument/2006/relationships/image" Target="../media/6866faf8926654.jpg"/>
  <Relationship Id="rId6" Type="http://schemas.openxmlformats.org/officeDocument/2006/relationships/image" Target="../media/6866faf893026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ジェルビーズアイマスク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TでもCOOLでも使用可能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見た目が可愛いジェルビーズ仕様のアイマスク
電子レンジで温めてもよし、冷凍庫で凍らせてもよし。
オリジナル印刷可能
中身のジェルビーズも指定色可能
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8
サイズ　　約W190×H95mm
材　質　　PVC、ポリエステル等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0275" y="4857750"/>
            <a:ext cx="600075" cy="90487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