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30855383" r:id="rId1"/>
    <p:sldLayoutId id="2430855384" r:id="rId2"/>
    <p:sldLayoutId id="2430855385" r:id="rId3"/>
    <p:sldLayoutId id="2430855386" r:id="rId4"/>
    <p:sldLayoutId id="2430855387" r:id="rId5"/>
    <p:sldLayoutId id="2430855388" r:id="rId6"/>
    <p:sldLayoutId id="2430855389" r:id="rId7"/>
    <p:sldLayoutId id="2430855390" r:id="rId8"/>
    <p:sldLayoutId id="2430855391" r:id="rId9"/>
    <p:sldLayoutId id="2430855392" r:id="rId10"/>
    <p:sldLayoutId id="2430855393" r:id="rId11"/>
    <p:sldLayoutId id="2430855394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116f5e91b8bcbf179f68c135f4166c21.png"/>
  <Relationship Id="rId3" Type="http://schemas.openxmlformats.org/officeDocument/2006/relationships/image" Target="../media/67d25b0652f482.jpg"/>
  <Relationship Id="rId4" Type="http://schemas.openxmlformats.org/officeDocument/2006/relationships/image" Target="../media/67d25b065380e3.jpg"/>
  <Relationship Id="rId5" Type="http://schemas.openxmlformats.org/officeDocument/2006/relationships/image" Target="../media/67d25b065405c4.jpg"/>
  <Relationship Id="rId6" Type="http://schemas.openxmlformats.org/officeDocument/2006/relationships/image" Target="../media/67d25b0654b675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ジェルビーズアイマスク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OTでもCOOLでも使用可能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,0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見た目が可愛いジェルビーズ仕様のアイマスク
電子レンジで温めてもよし、冷凍庫で凍らせてもよし。
オリジナル印刷可能
中身のジェルビーズも指定色可能
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478
サイズ　　約W190×H95mm
材　質　　PVC、ポリエステル等
印　刷　　シルク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40日～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521970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21920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00275" y="4857750"/>
            <a:ext cx="600075" cy="90487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1" name="Image File" descr="Image File 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38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