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9592306" r:id="rId1"/>
    <p:sldLayoutId id="2459592307" r:id="rId2"/>
    <p:sldLayoutId id="2459592308" r:id="rId3"/>
    <p:sldLayoutId id="2459592309" r:id="rId4"/>
    <p:sldLayoutId id="2459592310" r:id="rId5"/>
    <p:sldLayoutId id="2459592311" r:id="rId6"/>
    <p:sldLayoutId id="2459592312" r:id="rId7"/>
    <p:sldLayoutId id="2459592313" r:id="rId8"/>
    <p:sldLayoutId id="2459592314" r:id="rId9"/>
    <p:sldLayoutId id="2459592315" r:id="rId10"/>
    <p:sldLayoutId id="2459592316" r:id="rId11"/>
    <p:sldLayoutId id="2459592317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efaccd8e42bc9d64946e232a9cee3bb1.png"/>
  <Relationship Id="rId3" Type="http://schemas.openxmlformats.org/officeDocument/2006/relationships/image" Target="../media/6988d8a1a14a82.jpg"/>
  <Relationship Id="rId4" Type="http://schemas.openxmlformats.org/officeDocument/2006/relationships/image" Target="../media/6988d8a1a3c703.jpg"/>
  <Relationship Id="rId5" Type="http://schemas.openxmlformats.org/officeDocument/2006/relationships/image" Target="../media/6988d8a1a458c4.jpg"/>
  <Relationship Id="rId6" Type="http://schemas.openxmlformats.org/officeDocument/2006/relationships/image" Target="../media/6988d8a1a4a775.jpg"/>
  <Relationship Id="rId7" Type="http://schemas.openxmlformats.org/officeDocument/2006/relationships/image" Target="../media/6988d8a1a51026.jpg"/>
  <Relationship Id="rId8" Type="http://schemas.openxmlformats.org/officeDocument/2006/relationships/image" Target="../media/6988d8a1a57aa7.jpg"/>
  <Relationship Id="rId9" Type="http://schemas.openxmlformats.org/officeDocument/2006/relationships/image" Target="../media/6988d8a1a5b41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金属製ピンバッジ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リジナル型で100個から作製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フルカラー印刷からシルク印刷、ラッカー色入れ、擬似七宝、ダイキャストなど様々な加工ができます。
お客様のご要望、デザインにあった最適な製法をご提案させていただきます。
ラインストーン風も出来ます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032
サイズ　　オリジナルサイズ
材　質　　ステンレス、真鍮等
印　刷　　シルク・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25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