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7149337" r:id="rId1"/>
    <p:sldLayoutId id="2457149338" r:id="rId2"/>
    <p:sldLayoutId id="2457149339" r:id="rId3"/>
    <p:sldLayoutId id="2457149340" r:id="rId4"/>
    <p:sldLayoutId id="2457149341" r:id="rId5"/>
    <p:sldLayoutId id="2457149342" r:id="rId6"/>
    <p:sldLayoutId id="2457149343" r:id="rId7"/>
    <p:sldLayoutId id="2457149344" r:id="rId8"/>
    <p:sldLayoutId id="2457149345" r:id="rId9"/>
    <p:sldLayoutId id="2457149346" r:id="rId10"/>
    <p:sldLayoutId id="2457149347" r:id="rId11"/>
    <p:sldLayoutId id="2457149348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563061a80f3d3c5bbf66699dba9f5151.png"/>
  <Relationship Id="rId3" Type="http://schemas.openxmlformats.org/officeDocument/2006/relationships/image" Target="../media/696391c8d6bd82.jpg"/>
  <Relationship Id="rId4" Type="http://schemas.openxmlformats.org/officeDocument/2006/relationships/image" Target="../media/696391c8d70c43.jpg"/>
  <Relationship Id="rId5" Type="http://schemas.openxmlformats.org/officeDocument/2006/relationships/image" Target="../media/696391c8d74df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フェイスマッサージローラ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美容アイテムの中でも人気商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のロゴ等を1色名入れ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82
サイズ　　全長約130mm
材　質　　ABS等
名入れ　　1色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