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210249" r:id="rId1"/>
    <p:sldLayoutId id="2403210250" r:id="rId2"/>
    <p:sldLayoutId id="2403210251" r:id="rId3"/>
    <p:sldLayoutId id="2403210252" r:id="rId4"/>
    <p:sldLayoutId id="2403210253" r:id="rId5"/>
    <p:sldLayoutId id="2403210254" r:id="rId6"/>
    <p:sldLayoutId id="2403210255" r:id="rId7"/>
    <p:sldLayoutId id="2403210256" r:id="rId8"/>
    <p:sldLayoutId id="2403210257" r:id="rId9"/>
    <p:sldLayoutId id="2403210258" r:id="rId10"/>
    <p:sldLayoutId id="2403210259" r:id="rId11"/>
    <p:sldLayoutId id="2403210260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f81d9a86700750ed8a5611f0fa25ab21.png"/>
  <Relationship Id="rId3" Type="http://schemas.openxmlformats.org/officeDocument/2006/relationships/image" Target="../media/662c8638a5c202.jpg"/>
  <Relationship Id="rId4" Type="http://schemas.openxmlformats.org/officeDocument/2006/relationships/image" Target="../media/662c8638a64e13.jpg"/>
  <Relationship Id="rId5" Type="http://schemas.openxmlformats.org/officeDocument/2006/relationships/image" Target="../media/662c8638a6754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フェイスマッサージローラ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美容アイテムの中でも人気商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のロゴ等を1色名入れ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82
サイズ　　全長約130mm
材　質　　ABS等
名入れ　　1色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