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471" r:id="rId1"/>
    <p:sldLayoutId id="2432718472" r:id="rId2"/>
    <p:sldLayoutId id="2432718473" r:id="rId3"/>
    <p:sldLayoutId id="2432718474" r:id="rId4"/>
    <p:sldLayoutId id="2432718475" r:id="rId5"/>
    <p:sldLayoutId id="2432718476" r:id="rId6"/>
    <p:sldLayoutId id="2432718477" r:id="rId7"/>
    <p:sldLayoutId id="2432718478" r:id="rId8"/>
    <p:sldLayoutId id="2432718479" r:id="rId9"/>
    <p:sldLayoutId id="2432718480" r:id="rId10"/>
    <p:sldLayoutId id="2432718481" r:id="rId11"/>
    <p:sldLayoutId id="243271848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a303514b3d7014f04c461a0697c05931.png"/>
  <Relationship Id="rId3" Type="http://schemas.openxmlformats.org/officeDocument/2006/relationships/image" Target="../media/67eec8b6eaeb52.jpg"/>
  <Relationship Id="rId4" Type="http://schemas.openxmlformats.org/officeDocument/2006/relationships/image" Target="../media/67eec8b6eb89b3.jpg"/>
  <Relationship Id="rId5" Type="http://schemas.openxmlformats.org/officeDocument/2006/relationships/image" Target="../media/67eec8b6ecff7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フェイスマッサージローラ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美容アイテムの中でも人気商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のロゴ等を1色名入れ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2
サイズ　　全長約130mm
材　質　　ABS等
名入れ　　1色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