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11110" r:id="rId1"/>
    <p:sldLayoutId id="2421211111" r:id="rId2"/>
    <p:sldLayoutId id="2421211112" r:id="rId3"/>
    <p:sldLayoutId id="2421211113" r:id="rId4"/>
    <p:sldLayoutId id="2421211114" r:id="rId5"/>
    <p:sldLayoutId id="2421211115" r:id="rId6"/>
    <p:sldLayoutId id="2421211116" r:id="rId7"/>
    <p:sldLayoutId id="2421211117" r:id="rId8"/>
    <p:sldLayoutId id="2421211118" r:id="rId9"/>
    <p:sldLayoutId id="2421211119" r:id="rId10"/>
    <p:sldLayoutId id="2421211120" r:id="rId11"/>
    <p:sldLayoutId id="242121112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8f7a9a684026ba16435e7178c7bd761.png"/>
  <Relationship Id="rId3" Type="http://schemas.openxmlformats.org/officeDocument/2006/relationships/image" Target="../media/673f32150da7a2.jpg"/>
  <Relationship Id="rId4" Type="http://schemas.openxmlformats.org/officeDocument/2006/relationships/image" Target="../media/673f32150de143.jpg"/>
  <Relationship Id="rId5" Type="http://schemas.openxmlformats.org/officeDocument/2006/relationships/image" Target="../media/673f32150e071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ェイスマッサージロー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美容アイテムの中でも人気商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のロゴ等を1色名入れ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2
サイズ　　全長約130mm
材　質　　ABS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