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906000" cy="6858000"/>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Content over Content">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4 Content">
    <p:spTree>
      <p:nvGrpSpPr>
        <p:cNvPr id="1" name=""/>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6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Content">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2 Conten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entered Text">
    <p:spTree>
      <p:nvGrpSpPr>
        <p:cNvPr id="1" name=""/>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2 Content and Content">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Content and 2 Content">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2 Content over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bg2="lt2" tx1="dk1" tx2="dk2" accent1="accent1" accent2="accent2" accent3="accent3" accent4="accent4" accent5="accent5" accent6="accent6" hlink="hlink" folHlink="folHlink"/>
  <p:sldLayoutIdLst>
    <p:sldLayoutId id="2403334433" r:id="rId1"/>
    <p:sldLayoutId id="2403334434" r:id="rId2"/>
    <p:sldLayoutId id="2403334435" r:id="rId3"/>
    <p:sldLayoutId id="2403334436" r:id="rId4"/>
    <p:sldLayoutId id="2403334437" r:id="rId5"/>
    <p:sldLayoutId id="2403334438" r:id="rId6"/>
    <p:sldLayoutId id="2403334439" r:id="rId7"/>
    <p:sldLayoutId id="2403334440" r:id="rId8"/>
    <p:sldLayoutId id="2403334441" r:id="rId9"/>
    <p:sldLayoutId id="2403334442" r:id="rId10"/>
    <p:sldLayoutId id="2403334443" r:id="rId11"/>
    <p:sldLayoutId id="2403334444" r:id="rId12"/>
  </p:sldLayoutIdLst>
  <p:txStyles>
    <p:titleStyle>
      <a:extLst/>
    </p:titleStyle>
    <p:bodyStyle>
      <a:extLst/>
    </p:bodyStyle>
    <p:otherStyle>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f092c404fddcd5813b5231f6ab1a1fd1.png"/>
  <Relationship Id="rId3" Type="http://schemas.openxmlformats.org/officeDocument/2006/relationships/image" Target="../media/662e6b505caab2.jpg"/>
  <Relationship Id="rId4" Type="http://schemas.openxmlformats.org/officeDocument/2006/relationships/image" Target="../media/662e6b505d0233.jpg"/>
  <Relationship Id="rId5" Type="http://schemas.openxmlformats.org/officeDocument/2006/relationships/image" Target="../media/662e6b505d2bc4.jpg"/>
  <Relationship Id="rId6" Type="http://schemas.openxmlformats.org/officeDocument/2006/relationships/image" Target="../media/662e6b505d68e5.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9877425" cy="7191375"/>
          <a:chOff x="0" y="0"/>
          <a:chExt cx="9877425" cy="7191375"/>
        </a:xfrm>
      </p:grpSpPr>
      <p:pic>
        <p:nvPicPr>
          <p:cNvPr id="1" name="" descr=""/>
          <p:cNvPicPr>
            <a:picLocks noChangeAspect="1"/>
          </p:cNvPicPr>
          <p:nvPr/>
        </p:nvPicPr>
        <p:blipFill>
          <a:blip r:embed="rId2"/>
          <a:stretch>
            <a:fillRect/>
          </a:stretch>
        </p:blipFill>
        <p:spPr>
          <a:xfrm>
            <a:off x="0" y="0"/>
            <a:ext cx="9877425" cy="6858000"/>
          </a:xfrm>
          <a:prstGeom prst="rect">
            <a:avLst/>
          </a:prstGeom>
        </p:spPr>
      </p:pic>
      <p:sp>
        <p:nvSpPr>
          <p:cNvPr id="2" name=""/>
          <p:cNvSpPr txBox="1"/>
          <p:nvPr/>
        </p:nvSpPr>
        <p:spPr>
          <a:xfrm>
            <a:off x="285750" y="95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2500" spc="0" u="none">
                <a:solidFill>
                  <a:srgbClr val="000000">
                    <a:alpha val="100000"/>
                  </a:srgbClr>
                </a:solidFill>
                <a:latin typeface="Calibri"/>
              </a:rPr>
              <a:t><![CDATA[束ねスティック]]></a:t>
            </a:r>
          </a:p>
        </p:txBody>
      </p:sp>
      <p:sp>
        <p:nvSpPr>
          <p:cNvPr id="3" name=""/>
          <p:cNvSpPr txBox="1"/>
          <p:nvPr/>
        </p:nvSpPr>
        <p:spPr>
          <a:xfrm>
            <a:off x="285750" y="476250"/>
            <a:ext cx="95250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500" spc="0" u="none">
                <a:solidFill>
                  <a:srgbClr val="000000">
                    <a:alpha val="100000"/>
                  </a:srgbClr>
                </a:solidFill>
                <a:latin typeface="Calibri"/>
              </a:rPr>
              <a:t><![CDATA[ごちゃごちゃになりがちなコード類をまとめてギュッ！]]></a:t>
            </a:r>
          </a:p>
        </p:txBody>
      </p:sp>
      <p:sp>
        <p:nvSpPr>
          <p:cNvPr id="4" name=""/>
          <p:cNvSpPr txBox="1"/>
          <p:nvPr/>
        </p:nvSpPr>
        <p:spPr>
          <a:xfrm>
            <a:off x="6191250" y="1619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1,000個から]]></a:t>
            </a:r>
          </a:p>
        </p:txBody>
      </p:sp>
      <p:sp>
        <p:nvSpPr>
          <p:cNvPr id="5" name=""/>
          <p:cNvSpPr txBox="1"/>
          <p:nvPr/>
        </p:nvSpPr>
        <p:spPr>
          <a:xfrm>
            <a:off x="6191250" y="238125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先端にオリジナルデザインを施せば、インテリアグッズとしても見栄えスッキリ！便利グッズのノベルティのご提案に！
型から作製する受注生産品なので完全オリジナルデザインで作製可能。]]></a:t>
            </a:r>
          </a:p>
        </p:txBody>
      </p:sp>
      <p:sp>
        <p:nvSpPr>
          <p:cNvPr id="6" name=""/>
          <p:cNvSpPr txBox="1"/>
          <p:nvPr/>
        </p:nvSpPr>
        <p:spPr>
          <a:xfrm>
            <a:off x="6191250" y="4572000"/>
            <a:ext cx="333375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品　番　　org309
サイズ　　全長250ｍｍ
材　質　　ソフトPVC等
外　装　　個別PP袋入]]></a:t>
            </a:r>
          </a:p>
        </p:txBody>
      </p:sp>
      <p:sp>
        <p:nvSpPr>
          <p:cNvPr id="7" name=""/>
          <p:cNvSpPr txBox="1"/>
          <p:nvPr/>
        </p:nvSpPr>
        <p:spPr>
          <a:xfrm>
            <a:off x="6191250" y="6238875"/>
            <a:ext cx="2857500" cy="9525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000" spc="0" u="none">
                <a:solidFill>
                  <a:srgbClr val="000000">
                    <a:alpha val="100000"/>
                  </a:srgbClr>
                </a:solidFill>
                <a:latin typeface="Calibri"/>
              </a:rPr>
              <a:t><![CDATA[校了後約30日〜]]></a:t>
            </a:r>
          </a:p>
        </p:txBody>
      </p:sp>
      <p:pic>
        <p:nvPicPr>
          <p:cNvPr id="8" name="Image File" descr="Image File PNG"/>
          <p:cNvPicPr>
            <a:picLocks noChangeAspect="1"/>
          </p:cNvPicPr>
          <p:nvPr/>
        </p:nvPicPr>
        <p:blipFill>
          <a:blip r:embed="rId3"/>
          <a:stretch>
            <a:fillRect/>
          </a:stretch>
        </p:blipFill>
        <p:spPr>
          <a:xfrm>
            <a:off x="571500" y="1238250"/>
            <a:ext cx="5219700" cy="3476625"/>
          </a:xfrm>
          <a:prstGeom prst="rect">
            <a:avLst/>
          </a:prstGeom>
          <a:noFill/>
          <a:ln w="12700" cap="flat" cmpd="sng" algn="ctr">
            <a:solidFill>
              <a:srgbClr val="808080">
                <a:alpha val="50000"/>
              </a:srgbClr>
            </a:solidFill>
            <a:prstDash val="solid"/>
            <a:round/>
            <a:headEnd type="none" w="med" len="med"/>
            <a:tailEnd type="none" w="med" len="med"/>
          </a:ln>
        </p:spPr>
      </p:pic>
      <p:pic>
        <p:nvPicPr>
          <p:cNvPr id="9" name="Image File" descr="Image File PNG"/>
          <p:cNvPicPr>
            <a:picLocks noChangeAspect="1"/>
          </p:cNvPicPr>
          <p:nvPr/>
        </p:nvPicPr>
        <p:blipFill>
          <a:blip r:embed="rId4"/>
          <a:stretch>
            <a:fillRect/>
          </a:stretch>
        </p:blipFill>
        <p:spPr>
          <a:xfrm>
            <a:off x="571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0" name="Image File" descr="Image File PNG"/>
          <p:cNvPicPr>
            <a:picLocks noChangeAspect="1"/>
          </p:cNvPicPr>
          <p:nvPr/>
        </p:nvPicPr>
        <p:blipFill>
          <a:blip r:embed="rId5"/>
          <a:stretch>
            <a:fillRect/>
          </a:stretch>
        </p:blipFill>
        <p:spPr>
          <a:xfrm>
            <a:off x="19050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pic>
        <p:nvPicPr>
          <p:cNvPr id="11" name="Image File" descr="Image File PNG"/>
          <p:cNvPicPr>
            <a:picLocks noChangeAspect="1"/>
          </p:cNvPicPr>
          <p:nvPr/>
        </p:nvPicPr>
        <p:blipFill>
          <a:blip r:embed="rId6"/>
          <a:stretch>
            <a:fillRect/>
          </a:stretch>
        </p:blipFill>
        <p:spPr>
          <a:xfrm>
            <a:off x="3238500" y="4857750"/>
            <a:ext cx="1219200" cy="809625"/>
          </a:xfrm>
          <a:prstGeom prst="rect">
            <a:avLst/>
          </a:prstGeom>
          <a:noFill/>
          <a:ln w="12700" cap="flat" cmpd="sng" algn="ctr">
            <a:solidFill>
              <a:srgbClr val="808080">
                <a:alpha val="50000"/>
              </a:srgbClr>
            </a:solidFill>
            <a:prstDash val="solid"/>
            <a:round/>
            <a:headEnd type="none" w="med" len="med"/>
            <a:tailEnd type="none" w="med" len="med"/>
          </a:ln>
        </p:spPr>
      </p:pic>
    </p:spTree>
  </p:cSld>
  <p:clrMapOvr>
    <a:masterClrMapping/>
  </p:clrMapOvr>
</p:sld>
</file>

<file path=ppt/theme/theme1.xml><?xml version="1.0" encoding="utf-8"?>
<a:theme xmlns:a="http://schemas.openxmlformats.org/drawingml/2006/main" name="Theme97">
  <a:themeElements>
    <a:clrScheme name="Theme97">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eme9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堀 規保</dc:creator>
  <cp:lastModifiedBy/>
  <dcterms:created xsi:type="dcterms:W3CDTF">2023-03-08T02:11:07Z</dcterms:created>
  <dcterms:modified xsi:type="dcterms:W3CDTF">2023-03-23T10:58:25Z</dcterms:modified>
  <dc:title>PowerPoint プレゼンテーション</dc:title>
  <dc:description/>
  <dc:subject/>
  <cp:keywords/>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4" name="HiddenSlides">
    <vt:i4>0</vt:i4>
  </property>
  <property fmtid="{D5CDD505-2E9C-101B-9397-08002B2CF9AE}" pid="6" name="HyperlinksChanged">
    <vt:bool>false</vt:bool>
  </property>
  <property fmtid="{D5CDD505-2E9C-101B-9397-08002B2CF9AE}" pid="8" name="LinksUpToDate">
    <vt:bool>false</vt:bool>
  </property>
  <property fmtid="{D5CDD505-2E9C-101B-9397-08002B2CF9AE}" pid="10" name="MMClips">
    <vt:i4>0</vt:i4>
  </property>
  <property fmtid="{D5CDD505-2E9C-101B-9397-08002B2CF9AE}" pid="12" name="Notes">
    <vt:i4>0</vt:i4>
  </property>
  <property fmtid="{D5CDD505-2E9C-101B-9397-08002B2CF9AE}" pid="14" name="PresentationFormat">
    <vt:lpwstr>A4 210 x 297 mm</vt:lpwstr>
  </property>
  <property fmtid="{D5CDD505-2E9C-101B-9397-08002B2CF9AE}" pid="16" name="ScaleCrop">
    <vt:bool>false</vt:bool>
  </property>
  <property fmtid="{D5CDD505-2E9C-101B-9397-08002B2CF9AE}" pid="18" name="ShareDoc">
    <vt:bool>false</vt:bool>
  </property>
  <property fmtid="{D5CDD505-2E9C-101B-9397-08002B2CF9AE}" pid="20" name="Slides">
    <vt:i4>1</vt:i4>
  </property>
</Properties>
</file>