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24246218" r:id="rId1"/>
    <p:sldLayoutId id="2424246219" r:id="rId2"/>
    <p:sldLayoutId id="2424246220" r:id="rId3"/>
    <p:sldLayoutId id="2424246221" r:id="rId4"/>
    <p:sldLayoutId id="2424246222" r:id="rId5"/>
    <p:sldLayoutId id="2424246223" r:id="rId6"/>
    <p:sldLayoutId id="2424246224" r:id="rId7"/>
    <p:sldLayoutId id="2424246225" r:id="rId8"/>
    <p:sldLayoutId id="2424246226" r:id="rId9"/>
    <p:sldLayoutId id="2424246227" r:id="rId10"/>
    <p:sldLayoutId id="2424246228" r:id="rId11"/>
    <p:sldLayoutId id="2424246229"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d7be89dda0ab12879d4e9b3a86421b21.png"/>
  <Relationship Id="rId3" Type="http://schemas.openxmlformats.org/officeDocument/2006/relationships/image" Target="../media/676d81f9722d32.jpg"/>
  <Relationship Id="rId4" Type="http://schemas.openxmlformats.org/officeDocument/2006/relationships/image" Target="../media/676d81f9732a13.jpg"/>
  <Relationship Id="rId5" Type="http://schemas.openxmlformats.org/officeDocument/2006/relationships/image" Target="../media/676d81f9735cf4.jpg"/>
  <Relationship Id="rId6" Type="http://schemas.openxmlformats.org/officeDocument/2006/relationships/image" Target="../media/676d81f9739b9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束ねスティック]]></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ごちゃごちゃになりがちなコード類をまとめてギュッ！]]></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先端にオリジナルデザインを施せば、インテリアグッズとしても見栄えスッキリ！便利グッズのノベルティのご提案に！
型から作製する受注生産品なので完全オリジナルデザインで作製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09
サイズ　　全長250ｍｍ
材　質　　ソフトPVC等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