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2718471" r:id="rId1"/>
    <p:sldLayoutId id="2432718472" r:id="rId2"/>
    <p:sldLayoutId id="2432718473" r:id="rId3"/>
    <p:sldLayoutId id="2432718474" r:id="rId4"/>
    <p:sldLayoutId id="2432718475" r:id="rId5"/>
    <p:sldLayoutId id="2432718476" r:id="rId6"/>
    <p:sldLayoutId id="2432718477" r:id="rId7"/>
    <p:sldLayoutId id="2432718478" r:id="rId8"/>
    <p:sldLayoutId id="2432718479" r:id="rId9"/>
    <p:sldLayoutId id="2432718480" r:id="rId10"/>
    <p:sldLayoutId id="2432718481" r:id="rId11"/>
    <p:sldLayoutId id="2432718482"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dd040687eb2ac1dd6d521423461f85ec1.png"/>
  <Relationship Id="rId3" Type="http://schemas.openxmlformats.org/officeDocument/2006/relationships/image" Target="../media/67eec8b65d70b2.jpg"/>
  <Relationship Id="rId4" Type="http://schemas.openxmlformats.org/officeDocument/2006/relationships/image" Target="../media/67eec8b65db4a3.jpg"/>
  <Relationship Id="rId5" Type="http://schemas.openxmlformats.org/officeDocument/2006/relationships/image" Target="../media/67eec8b65de204.jpg"/>
  <Relationship Id="rId6" Type="http://schemas.openxmlformats.org/officeDocument/2006/relationships/image" Target="../media/67eec8b65e1e1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束ねスティック]]></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ごちゃごちゃになりがちなコード類をまとめてギュッ！]]></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先端にオリジナルデザインを施せば、インテリアグッズとしても見栄えスッキリ！便利グッズのノベルティのご提案に！
型から作製する受注生産品なので完全オリジナルデザインで作製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09
サイズ　　全長250ｍｍ
材　質　　ソフトPVC等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