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5367388" r:id="rId1"/>
    <p:sldLayoutId id="2455367389" r:id="rId2"/>
    <p:sldLayoutId id="2455367390" r:id="rId3"/>
    <p:sldLayoutId id="2455367391" r:id="rId4"/>
    <p:sldLayoutId id="2455367392" r:id="rId5"/>
    <p:sldLayoutId id="2455367393" r:id="rId6"/>
    <p:sldLayoutId id="2455367394" r:id="rId7"/>
    <p:sldLayoutId id="2455367395" r:id="rId8"/>
    <p:sldLayoutId id="2455367396" r:id="rId9"/>
    <p:sldLayoutId id="2455367397" r:id="rId10"/>
    <p:sldLayoutId id="2455367398" r:id="rId11"/>
    <p:sldLayoutId id="245536739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ab3616a4dffd761b31927a1b71df9f91.png"/>
  <Relationship Id="rId3" Type="http://schemas.openxmlformats.org/officeDocument/2006/relationships/image" Target="../media/6948610ba1fb62.jpg"/>
  <Relationship Id="rId4" Type="http://schemas.openxmlformats.org/officeDocument/2006/relationships/image" Target="../media/6948610ba209a3.jpg"/>
  <Relationship Id="rId5" Type="http://schemas.openxmlformats.org/officeDocument/2006/relationships/image" Target="../media/6948610ba21104.jpg"/>
  <Relationship Id="rId6" Type="http://schemas.openxmlformats.org/officeDocument/2006/relationships/image" Target="../media/6948610ba2187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束ねスティック]]></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ごちゃごちゃになりがちなコード類をまとめてギュッ！]]></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先端にオリジナルデザインを施せば、インテリアグッズとしても見栄えスッキリ！便利グッズのノベルティのご提案に！
型から作製する受注生産品なので完全オリジナルデザインで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09
サイズ　　全長250ｍｍ
材　質　　ソフト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