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7414634" r:id="rId1"/>
    <p:sldLayoutId id="2457414635" r:id="rId2"/>
    <p:sldLayoutId id="2457414636" r:id="rId3"/>
    <p:sldLayoutId id="2457414637" r:id="rId4"/>
    <p:sldLayoutId id="2457414638" r:id="rId5"/>
    <p:sldLayoutId id="2457414639" r:id="rId6"/>
    <p:sldLayoutId id="2457414640" r:id="rId7"/>
    <p:sldLayoutId id="2457414641" r:id="rId8"/>
    <p:sldLayoutId id="2457414642" r:id="rId9"/>
    <p:sldLayoutId id="2457414643" r:id="rId10"/>
    <p:sldLayoutId id="2457414644" r:id="rId11"/>
    <p:sldLayoutId id="2457414645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1ec53f557fad7022a5ae3fbfc0cff931.png"/>
  <Relationship Id="rId3" Type="http://schemas.openxmlformats.org/officeDocument/2006/relationships/image" Target="../media/69679e191d1362.jpg"/>
  <Relationship Id="rId4" Type="http://schemas.openxmlformats.org/officeDocument/2006/relationships/image" Target="../media/69679e191d2f63.jpg"/>
  <Relationship Id="rId5" Type="http://schemas.openxmlformats.org/officeDocument/2006/relationships/image" Target="../media/69679e191e0be4.jpg"/>
  <Relationship Id="rId6" Type="http://schemas.openxmlformats.org/officeDocument/2006/relationships/image" Target="../media/69679e191f0725.jpg"/>
  <Relationship Id="rId7" Type="http://schemas.openxmlformats.org/officeDocument/2006/relationships/image" Target="../media/69679e191fc7a6.jpg"/>
  <Relationship Id="rId8" Type="http://schemas.openxmlformats.org/officeDocument/2006/relationships/image" Target="../media/69679e192147a7.jpg"/>
  <Relationship Id="rId9" Type="http://schemas.openxmlformats.org/officeDocument/2006/relationships/image" Target="../media/69679e1922ef4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フルカラーコンビニエコバッグ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コンビニのお買い物にちょうどいいサイズ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外側全面フルカラー印刷対応
光沢のある、しなやかな生地で高級感があります。
折りたたんでゴム紐でまとめるシンプルな仕様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62
サイズ　　約W400×H290×底マチ160mm　※持ち手部含まず。
材　質　　ポリエステル等
印　刷　　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9">
  <a:themeElements>
    <a:clrScheme name="Theme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