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s/slide1.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Lst>
  <p:sldSz cx="9906000" cy="6858000"/>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presProps" Target="presProps.xml"/>
  <Relationship Id="rId5" Type="http://schemas.openxmlformats.org/officeDocument/2006/relationships/viewProps" Target="viewProps.xml"/>
  <Relationship Id="rId6"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Content over Content">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4 Content">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6 Content">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Content">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2 Content">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entered Text">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2 Content and Content">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Content and 2 Content">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2 Content over Content">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bg2="lt2" tx1="dk1" tx2="dk2" accent1="accent1" accent2="accent2" accent3="accent3" accent4="accent4" accent5="accent5" accent6="accent6" hlink="hlink" folHlink="folHlink"/>
  <p:sldLayoutIdLst>
    <p:sldLayoutId id="2459393121" r:id="rId1"/>
    <p:sldLayoutId id="2459393122" r:id="rId2"/>
    <p:sldLayoutId id="2459393123" r:id="rId3"/>
    <p:sldLayoutId id="2459393124" r:id="rId4"/>
    <p:sldLayoutId id="2459393125" r:id="rId5"/>
    <p:sldLayoutId id="2459393126" r:id="rId6"/>
    <p:sldLayoutId id="2459393127" r:id="rId7"/>
    <p:sldLayoutId id="2459393128" r:id="rId8"/>
    <p:sldLayoutId id="2459393129" r:id="rId9"/>
    <p:sldLayoutId id="2459393130" r:id="rId10"/>
    <p:sldLayoutId id="2459393131" r:id="rId11"/>
    <p:sldLayoutId id="2459393132" r:id="rId12"/>
  </p:sldLayoutIdLst>
  <p:txStyles>
    <p:titleStyle>
      <a:extLst/>
    </p:titleStyle>
    <p:bodyStyle>
      <a:extLst/>
    </p:bodyStyle>
    <p:otherStyle>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fdb355ddd08a5dc047cd8a829671add91.png"/>
  <Relationship Id="rId3" Type="http://schemas.openxmlformats.org/officeDocument/2006/relationships/image" Target="../media/6985ce906438a2.jpg"/>
  <Relationship Id="rId4" Type="http://schemas.openxmlformats.org/officeDocument/2006/relationships/image" Target="../media/6985ce9064a543.jpg"/>
  <Relationship Id="rId5" Type="http://schemas.openxmlformats.org/officeDocument/2006/relationships/image" Target="../media/6985ce9064adf4.jpg"/>
  <Relationship Id="rId6" Type="http://schemas.openxmlformats.org/officeDocument/2006/relationships/image" Target="../media/6985ce9064bd05.jpg"/>
  <Relationship Id="rId7" Type="http://schemas.openxmlformats.org/officeDocument/2006/relationships/image" Target="../media/6985ce9064cc96.jpg"/>
  <Relationship Id="rId8" Type="http://schemas.openxmlformats.org/officeDocument/2006/relationships/image" Target="../media/6985ce90651f57.jpg"/>
  <Relationship Id="rId9" Type="http://schemas.openxmlformats.org/officeDocument/2006/relationships/image" Target="../media/6985ce90656c68.jpg"/>
  <Relationship Id="rId10" Type="http://schemas.openxmlformats.org/officeDocument/2006/relationships/image" Target="../media/6985ce9065bd09.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877425" cy="7191375"/>
          <a:chOff x="0" y="0"/>
          <a:chExt cx="9877425" cy="7191375"/>
        </a:xfrm>
      </p:grpSpPr>
      <p:pic>
        <p:nvPicPr>
          <p:cNvPr id="1" name="" descr=""/>
          <p:cNvPicPr>
            <a:picLocks noChangeAspect="1"/>
          </p:cNvPicPr>
          <p:nvPr/>
        </p:nvPicPr>
        <p:blipFill>
          <a:blip r:embed="rId2"/>
          <a:stretch>
            <a:fillRect/>
          </a:stretch>
        </p:blipFill>
        <p:spPr>
          <a:xfrm>
            <a:off x="0" y="0"/>
            <a:ext cx="9877425" cy="6858000"/>
          </a:xfrm>
          <a:prstGeom prst="rect">
            <a:avLst/>
          </a:prstGeom>
        </p:spPr>
      </p:pic>
      <p:sp>
        <p:nvSpPr>
          <p:cNvPr id="2" name=""/>
          <p:cNvSpPr txBox="1"/>
          <p:nvPr/>
        </p:nvSpPr>
        <p:spPr>
          <a:xfrm>
            <a:off x="285750" y="95250"/>
            <a:ext cx="9525000" cy="9525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b="1" sz="2500" spc="0" u="none">
                <a:solidFill>
                  <a:srgbClr val="000000">
                    <a:alpha val="100000"/>
                  </a:srgbClr>
                </a:solidFill>
                <a:latin typeface="Calibri"/>
              </a:rPr>
              <a:t><![CDATA[グリーンフォーク]]></a:t>
            </a:r>
          </a:p>
        </p:txBody>
      </p:sp>
      <p:sp>
        <p:nvSpPr>
          <p:cNvPr id="3" name=""/>
          <p:cNvSpPr txBox="1"/>
          <p:nvPr/>
        </p:nvSpPr>
        <p:spPr>
          <a:xfrm>
            <a:off x="285750" y="476250"/>
            <a:ext cx="9525000" cy="9525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500" spc="0" u="none">
                <a:solidFill>
                  <a:srgbClr val="000000">
                    <a:alpha val="100000"/>
                  </a:srgbClr>
                </a:solidFill>
                <a:latin typeface="Calibri"/>
              </a:rPr>
              <a:t><![CDATA[話題のゴルフノベルティグッズ]]></a:t>
            </a:r>
          </a:p>
        </p:txBody>
      </p:sp>
      <p:sp>
        <p:nvSpPr>
          <p:cNvPr id="4" name=""/>
          <p:cNvSpPr txBox="1"/>
          <p:nvPr/>
        </p:nvSpPr>
        <p:spPr>
          <a:xfrm>
            <a:off x="6191250" y="1619250"/>
            <a:ext cx="3333750" cy="9525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000" spc="0" u="none">
                <a:solidFill>
                  <a:srgbClr val="000000">
                    <a:alpha val="100000"/>
                  </a:srgbClr>
                </a:solidFill>
                <a:latin typeface="Calibri"/>
              </a:rPr>
              <a:t><![CDATA[500個]]></a:t>
            </a:r>
          </a:p>
        </p:txBody>
      </p:sp>
      <p:sp>
        <p:nvSpPr>
          <p:cNvPr id="5" name=""/>
          <p:cNvSpPr txBox="1"/>
          <p:nvPr/>
        </p:nvSpPr>
        <p:spPr>
          <a:xfrm>
            <a:off x="6191250" y="2381250"/>
            <a:ext cx="3333750" cy="9525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000" spc="0" u="none">
                <a:solidFill>
                  <a:srgbClr val="000000">
                    <a:alpha val="100000"/>
                  </a:srgbClr>
                </a:solidFill>
                <a:latin typeface="Calibri"/>
              </a:rPr>
              <a:t><![CDATA[マグネットを使用したマーカーとのセットタイプも作製可能。
金型から作製する受注生産なので完全オリジナルのアイテムができます。]]></a:t>
            </a:r>
          </a:p>
        </p:txBody>
      </p:sp>
      <p:sp>
        <p:nvSpPr>
          <p:cNvPr id="6" name=""/>
          <p:cNvSpPr txBox="1"/>
          <p:nvPr/>
        </p:nvSpPr>
        <p:spPr>
          <a:xfrm>
            <a:off x="6191250" y="4572000"/>
            <a:ext cx="3333750" cy="9525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000" spc="0" u="none">
                <a:solidFill>
                  <a:srgbClr val="000000">
                    <a:alpha val="100000"/>
                  </a:srgbClr>
                </a:solidFill>
                <a:latin typeface="Calibri"/>
              </a:rPr>
              <a:t><![CDATA[品　番　　org168
サイズ　　オリジナルサイズ可
材　質　　亜鉛合金等
外　装　　ケース入等]]></a:t>
            </a:r>
          </a:p>
        </p:txBody>
      </p:sp>
      <p:sp>
        <p:nvSpPr>
          <p:cNvPr id="7" name=""/>
          <p:cNvSpPr txBox="1"/>
          <p:nvPr/>
        </p:nvSpPr>
        <p:spPr>
          <a:xfrm>
            <a:off x="6191250" y="6238875"/>
            <a:ext cx="2857500" cy="9525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000" spc="0" u="none">
                <a:solidFill>
                  <a:srgbClr val="000000">
                    <a:alpha val="100000"/>
                  </a:srgbClr>
                </a:solidFill>
                <a:latin typeface="Calibri"/>
              </a:rPr>
              <a:t><![CDATA[校了後約40日～]]></a:t>
            </a:r>
          </a:p>
        </p:txBody>
      </p:sp>
      <p:pic>
        <p:nvPicPr>
          <p:cNvPr id="8" name="Image File" descr="Image File PNG"/>
          <p:cNvPicPr>
            <a:picLocks noChangeAspect="1"/>
          </p:cNvPicPr>
          <p:nvPr/>
        </p:nvPicPr>
        <p:blipFill>
          <a:blip r:embed="rId3"/>
          <a:stretch>
            <a:fillRect/>
          </a:stretch>
        </p:blipFill>
        <p:spPr>
          <a:xfrm>
            <a:off x="571500" y="1238250"/>
            <a:ext cx="4629150" cy="3476625"/>
          </a:xfrm>
          <a:prstGeom prst="rect">
            <a:avLst/>
          </a:prstGeom>
          <a:noFill/>
          <a:ln w="12700" cap="flat" cmpd="sng" algn="ctr">
            <a:solidFill>
              <a:srgbClr val="808080">
                <a:alpha val="50000"/>
              </a:srgbClr>
            </a:solidFill>
            <a:prstDash val="solid"/>
            <a:round/>
            <a:headEnd type="none" w="med" len="med"/>
            <a:tailEnd type="none" w="med" len="med"/>
          </a:ln>
        </p:spPr>
      </p:pic>
      <p:pic>
        <p:nvPicPr>
          <p:cNvPr id="9" name="Image File" descr="Image File PNG"/>
          <p:cNvPicPr>
            <a:picLocks noChangeAspect="1"/>
          </p:cNvPicPr>
          <p:nvPr/>
        </p:nvPicPr>
        <p:blipFill>
          <a:blip r:embed="rId4"/>
          <a:stretch>
            <a:fillRect/>
          </a:stretch>
        </p:blipFill>
        <p:spPr>
          <a:xfrm>
            <a:off x="571500" y="4857750"/>
            <a:ext cx="1085850" cy="809625"/>
          </a:xfrm>
          <a:prstGeom prst="rect">
            <a:avLst/>
          </a:prstGeom>
          <a:noFill/>
          <a:ln w="12700" cap="flat" cmpd="sng" algn="ctr">
            <a:solidFill>
              <a:srgbClr val="808080">
                <a:alpha val="50000"/>
              </a:srgbClr>
            </a:solidFill>
            <a:prstDash val="solid"/>
            <a:round/>
            <a:headEnd type="none" w="med" len="med"/>
            <a:tailEnd type="none" w="med" len="med"/>
          </a:ln>
        </p:spPr>
      </p:pic>
      <p:pic>
        <p:nvPicPr>
          <p:cNvPr id="10" name="Image File" descr="Image File PNG"/>
          <p:cNvPicPr>
            <a:picLocks noChangeAspect="1"/>
          </p:cNvPicPr>
          <p:nvPr/>
        </p:nvPicPr>
        <p:blipFill>
          <a:blip r:embed="rId5"/>
          <a:stretch>
            <a:fillRect/>
          </a:stretch>
        </p:blipFill>
        <p:spPr>
          <a:xfrm>
            <a:off x="1905000" y="4857750"/>
            <a:ext cx="1085850" cy="809625"/>
          </a:xfrm>
          <a:prstGeom prst="rect">
            <a:avLst/>
          </a:prstGeom>
          <a:noFill/>
          <a:ln w="12700" cap="flat" cmpd="sng" algn="ctr">
            <a:solidFill>
              <a:srgbClr val="808080">
                <a:alpha val="50000"/>
              </a:srgbClr>
            </a:solidFill>
            <a:prstDash val="solid"/>
            <a:round/>
            <a:headEnd type="none" w="med" len="med"/>
            <a:tailEnd type="none" w="med" len="med"/>
          </a:ln>
        </p:spPr>
      </p:pic>
      <p:pic>
        <p:nvPicPr>
          <p:cNvPr id="11" name="Image File" descr="Image File PNG"/>
          <p:cNvPicPr>
            <a:picLocks noChangeAspect="1"/>
          </p:cNvPicPr>
          <p:nvPr/>
        </p:nvPicPr>
        <p:blipFill>
          <a:blip r:embed="rId6"/>
          <a:stretch>
            <a:fillRect/>
          </a:stretch>
        </p:blipFill>
        <p:spPr>
          <a:xfrm>
            <a:off x="3238500" y="4857750"/>
            <a:ext cx="1085850" cy="809625"/>
          </a:xfrm>
          <a:prstGeom prst="rect">
            <a:avLst/>
          </a:prstGeom>
          <a:noFill/>
          <a:ln w="12700" cap="flat" cmpd="sng" algn="ctr">
            <a:solidFill>
              <a:srgbClr val="808080">
                <a:alpha val="50000"/>
              </a:srgbClr>
            </a:solidFill>
            <a:prstDash val="solid"/>
            <a:round/>
            <a:headEnd type="none" w="med" len="med"/>
            <a:tailEnd type="none" w="med" len="med"/>
          </a:ln>
        </p:spPr>
      </p:pic>
      <p:pic>
        <p:nvPicPr>
          <p:cNvPr id="12" name="Image File" descr="Image File PNG"/>
          <p:cNvPicPr>
            <a:picLocks noChangeAspect="1"/>
          </p:cNvPicPr>
          <p:nvPr/>
        </p:nvPicPr>
        <p:blipFill>
          <a:blip r:embed="rId7"/>
          <a:stretch>
            <a:fillRect/>
          </a:stretch>
        </p:blipFill>
        <p:spPr>
          <a:xfrm>
            <a:off x="4572000" y="4857750"/>
            <a:ext cx="1085850" cy="809625"/>
          </a:xfrm>
          <a:prstGeom prst="rect">
            <a:avLst/>
          </a:prstGeom>
          <a:noFill/>
          <a:ln w="12700" cap="flat" cmpd="sng" algn="ctr">
            <a:solidFill>
              <a:srgbClr val="808080">
                <a:alpha val="50000"/>
              </a:srgbClr>
            </a:solidFill>
            <a:prstDash val="solid"/>
            <a:round/>
            <a:headEnd type="none" w="med" len="med"/>
            <a:tailEnd type="none" w="med" len="med"/>
          </a:ln>
        </p:spPr>
      </p:pic>
      <p:pic>
        <p:nvPicPr>
          <p:cNvPr id="13" name="Image File" descr="Image File PNG"/>
          <p:cNvPicPr>
            <a:picLocks noChangeAspect="1"/>
          </p:cNvPicPr>
          <p:nvPr/>
        </p:nvPicPr>
        <p:blipFill>
          <a:blip r:embed="rId8"/>
          <a:stretch>
            <a:fillRect/>
          </a:stretch>
        </p:blipFill>
        <p:spPr>
          <a:xfrm>
            <a:off x="571500" y="5905500"/>
            <a:ext cx="1085850" cy="809625"/>
          </a:xfrm>
          <a:prstGeom prst="rect">
            <a:avLst/>
          </a:prstGeom>
          <a:noFill/>
          <a:ln w="12700" cap="flat" cmpd="sng" algn="ctr">
            <a:solidFill>
              <a:srgbClr val="808080">
                <a:alpha val="50000"/>
              </a:srgbClr>
            </a:solidFill>
            <a:prstDash val="solid"/>
            <a:round/>
            <a:headEnd type="none" w="med" len="med"/>
            <a:tailEnd type="none" w="med" len="med"/>
          </a:ln>
        </p:spPr>
      </p:pic>
      <p:pic>
        <p:nvPicPr>
          <p:cNvPr id="14" name="Image File" descr="Image File PNG"/>
          <p:cNvPicPr>
            <a:picLocks noChangeAspect="1"/>
          </p:cNvPicPr>
          <p:nvPr/>
        </p:nvPicPr>
        <p:blipFill>
          <a:blip r:embed="rId9"/>
          <a:stretch>
            <a:fillRect/>
          </a:stretch>
        </p:blipFill>
        <p:spPr>
          <a:xfrm>
            <a:off x="1905000" y="5905500"/>
            <a:ext cx="1085850" cy="809625"/>
          </a:xfrm>
          <a:prstGeom prst="rect">
            <a:avLst/>
          </a:prstGeom>
          <a:noFill/>
          <a:ln w="12700" cap="flat" cmpd="sng" algn="ctr">
            <a:solidFill>
              <a:srgbClr val="808080">
                <a:alpha val="50000"/>
              </a:srgbClr>
            </a:solidFill>
            <a:prstDash val="solid"/>
            <a:round/>
            <a:headEnd type="none" w="med" len="med"/>
            <a:tailEnd type="none" w="med" len="med"/>
          </a:ln>
        </p:spPr>
      </p:pic>
      <p:pic>
        <p:nvPicPr>
          <p:cNvPr id="15" name="Image File" descr="Image File PNG"/>
          <p:cNvPicPr>
            <a:picLocks noChangeAspect="1"/>
          </p:cNvPicPr>
          <p:nvPr/>
        </p:nvPicPr>
        <p:blipFill>
          <a:blip r:embed="rId10"/>
          <a:stretch>
            <a:fillRect/>
          </a:stretch>
        </p:blipFill>
        <p:spPr>
          <a:xfrm>
            <a:off x="3238500" y="5905500"/>
            <a:ext cx="1085850" cy="809625"/>
          </a:xfrm>
          <a:prstGeom prst="rect">
            <a:avLst/>
          </a:prstGeom>
          <a:noFill/>
          <a:ln w="12700" cap="flat" cmpd="sng" algn="ctr">
            <a:solidFill>
              <a:srgbClr val="808080">
                <a:alpha val="50000"/>
              </a:srgbClr>
            </a:solidFill>
            <a:prstDash val="solid"/>
            <a:round/>
            <a:headEnd type="none" w="med" len="med"/>
            <a:tailEnd type="none" w="med" len="med"/>
          </a:ln>
        </p:spPr>
      </p:pic>
    </p:spTree>
  </p:cSld>
  <p:clrMapOvr>
    <a:masterClrMapping/>
  </p:clrMapOvr>
</p:sld>
</file>

<file path=ppt/theme/theme1.xml><?xml version="1.0" encoding="utf-8"?>
<a:theme xmlns:a="http://schemas.openxmlformats.org/drawingml/2006/main" name="Theme9">
  <a:themeElements>
    <a:clrScheme name="Theme9">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eme9">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1</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堀 規保</dc:creator>
  <cp:lastModifiedBy/>
  <dcterms:created xsi:type="dcterms:W3CDTF">2023-03-08T02:11:07Z</dcterms:created>
  <dcterms:modified xsi:type="dcterms:W3CDTF">2023-03-23T10:58:25Z</dcterms:modified>
  <dc:title>PowerPoint プレゼンテーション</dc:title>
  <dc:description/>
  <dc:subject/>
  <cp:keywords/>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4" name="HiddenSlides">
    <vt:i4>0</vt:i4>
  </property>
  <property fmtid="{D5CDD505-2E9C-101B-9397-08002B2CF9AE}" pid="6" name="HyperlinksChanged">
    <vt:bool>false</vt:bool>
  </property>
  <property fmtid="{D5CDD505-2E9C-101B-9397-08002B2CF9AE}" pid="8" name="LinksUpToDate">
    <vt:bool>false</vt:bool>
  </property>
  <property fmtid="{D5CDD505-2E9C-101B-9397-08002B2CF9AE}" pid="10" name="MMClips">
    <vt:i4>0</vt:i4>
  </property>
  <property fmtid="{D5CDD505-2E9C-101B-9397-08002B2CF9AE}" pid="12" name="Notes">
    <vt:i4>0</vt:i4>
  </property>
  <property fmtid="{D5CDD505-2E9C-101B-9397-08002B2CF9AE}" pid="14" name="PresentationFormat">
    <vt:lpwstr>A4 210 x 297 mm</vt:lpwstr>
  </property>
  <property fmtid="{D5CDD505-2E9C-101B-9397-08002B2CF9AE}" pid="16" name="ScaleCrop">
    <vt:bool>false</vt:bool>
  </property>
  <property fmtid="{D5CDD505-2E9C-101B-9397-08002B2CF9AE}" pid="18" name="ShareDoc">
    <vt:bool>false</vt:bool>
  </property>
  <property fmtid="{D5CDD505-2E9C-101B-9397-08002B2CF9AE}" pid="20" name="Slides">
    <vt:i4>1</vt:i4>
  </property>
</Properties>
</file>