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6123" r:id="rId1"/>
    <p:sldLayoutId id="2440596124" r:id="rId2"/>
    <p:sldLayoutId id="2440596125" r:id="rId3"/>
    <p:sldLayoutId id="2440596126" r:id="rId4"/>
    <p:sldLayoutId id="2440596127" r:id="rId5"/>
    <p:sldLayoutId id="2440596128" r:id="rId6"/>
    <p:sldLayoutId id="2440596129" r:id="rId7"/>
    <p:sldLayoutId id="2440596130" r:id="rId8"/>
    <p:sldLayoutId id="2440596131" r:id="rId9"/>
    <p:sldLayoutId id="2440596132" r:id="rId10"/>
    <p:sldLayoutId id="2440596133" r:id="rId11"/>
    <p:sldLayoutId id="244059613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9a126afec0b0860de04e213146ef3f31.png"/>
  <Relationship Id="rId3" Type="http://schemas.openxmlformats.org/officeDocument/2006/relationships/image" Target="../media/6866fcca3cad92.jpg"/>
  <Relationship Id="rId4" Type="http://schemas.openxmlformats.org/officeDocument/2006/relationships/image" Target="../media/6866fcca3d6083.jpg"/>
  <Relationship Id="rId5" Type="http://schemas.openxmlformats.org/officeDocument/2006/relationships/image" Target="../media/6866fcca3d9164.jpg"/>
  <Relationship Id="rId6" Type="http://schemas.openxmlformats.org/officeDocument/2006/relationships/image" Target="../media/6866fcca3dd365.jpg"/>
  <Relationship Id="rId7" Type="http://schemas.openxmlformats.org/officeDocument/2006/relationships/image" Target="../media/6866fcca3e04c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スコットタッチ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をアピールするならやっぱりマスコット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ソフトPVCで作製するので型代、納期も気にならない。
HOTなスマホ用ノベルティです。
型から作製する受注生産なので形状、サイズ、色数、全てがオリジナル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39
サイズ　　30×40×12mm程度（参考）
材　質　　ATBC-PVC（ソフトPVC）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