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4029022" r:id="rId1"/>
    <p:sldLayoutId id="2404029023" r:id="rId2"/>
    <p:sldLayoutId id="2404029024" r:id="rId3"/>
    <p:sldLayoutId id="2404029025" r:id="rId4"/>
    <p:sldLayoutId id="2404029026" r:id="rId5"/>
    <p:sldLayoutId id="2404029027" r:id="rId6"/>
    <p:sldLayoutId id="2404029028" r:id="rId7"/>
    <p:sldLayoutId id="2404029029" r:id="rId8"/>
    <p:sldLayoutId id="2404029030" r:id="rId9"/>
    <p:sldLayoutId id="2404029031" r:id="rId10"/>
    <p:sldLayoutId id="2404029032" r:id="rId11"/>
    <p:sldLayoutId id="240402903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ebb03dd951e5209466d635fb9df335d1.png"/>
  <Relationship Id="rId3" Type="http://schemas.openxmlformats.org/officeDocument/2006/relationships/image" Target="../media/6639048d7919c2.jpg"/>
  <Relationship Id="rId4" Type="http://schemas.openxmlformats.org/officeDocument/2006/relationships/image" Target="../media/6639048d79a4e3.jpg"/>
  <Relationship Id="rId5" Type="http://schemas.openxmlformats.org/officeDocument/2006/relationships/image" Target="../media/6639048d79cb04.jpg"/>
  <Relationship Id="rId6" Type="http://schemas.openxmlformats.org/officeDocument/2006/relationships/image" Target="../media/6639048d79f415.jpg"/>
  <Relationship Id="rId7" Type="http://schemas.openxmlformats.org/officeDocument/2006/relationships/image" Target="../media/6639048d7a1a3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スコットタッチ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をアピールするならやっぱりマスコット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ソフトPVCで作製するので型代、納期も気にならない。
HOTなスマホ用ノベルティです。
型から作製する受注生産なので形状、サイズ、色数、全てがオリジナル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39
サイズ　　30×40×12mm程度（参考）
材　質　　ATBC-PVC（ソフトPVC）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