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150453" r:id="rId1"/>
    <p:sldLayoutId id="2454150454" r:id="rId2"/>
    <p:sldLayoutId id="2454150455" r:id="rId3"/>
    <p:sldLayoutId id="2454150456" r:id="rId4"/>
    <p:sldLayoutId id="2454150457" r:id="rId5"/>
    <p:sldLayoutId id="2454150458" r:id="rId6"/>
    <p:sldLayoutId id="2454150459" r:id="rId7"/>
    <p:sldLayoutId id="2454150460" r:id="rId8"/>
    <p:sldLayoutId id="2454150461" r:id="rId9"/>
    <p:sldLayoutId id="2454150462" r:id="rId10"/>
    <p:sldLayoutId id="2454150463" r:id="rId11"/>
    <p:sldLayoutId id="245415046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a79906cc2ab11df19eadbd8796610d01.png"/>
  <Relationship Id="rId3" Type="http://schemas.openxmlformats.org/officeDocument/2006/relationships/image" Target="../media/6935cf64373732.jpg"/>
  <Relationship Id="rId4" Type="http://schemas.openxmlformats.org/officeDocument/2006/relationships/image" Target="../media/6935cf643cc9e3.jpg"/>
  <Relationship Id="rId5" Type="http://schemas.openxmlformats.org/officeDocument/2006/relationships/image" Target="../media/6935cf643d0294.jpg"/>
  <Relationship Id="rId6" Type="http://schemas.openxmlformats.org/officeDocument/2006/relationships/image" Target="../media/6935cf643d3e35.jpg"/>
  <Relationship Id="rId7" Type="http://schemas.openxmlformats.org/officeDocument/2006/relationships/image" Target="../media/6935cf643d72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スコットタッチペ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をアピールするならやっぱりマスコット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ソフトPVCで作製するので型代、納期も気にならない。
HOTなスマホ用ノベルティです。
型から作製する受注生産なので形状、サイズ、色数、全てがオリジナル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39
サイズ　　30×40×12mm程度（参考）
材　質　　ATBC-PVC（ソフトPVC）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