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2718473" r:id="rId1"/>
    <p:sldLayoutId id="2432718474" r:id="rId2"/>
    <p:sldLayoutId id="2432718475" r:id="rId3"/>
    <p:sldLayoutId id="2432718476" r:id="rId4"/>
    <p:sldLayoutId id="2432718477" r:id="rId5"/>
    <p:sldLayoutId id="2432718478" r:id="rId6"/>
    <p:sldLayoutId id="2432718479" r:id="rId7"/>
    <p:sldLayoutId id="2432718480" r:id="rId8"/>
    <p:sldLayoutId id="2432718481" r:id="rId9"/>
    <p:sldLayoutId id="2432718482" r:id="rId10"/>
    <p:sldLayoutId id="2432718483" r:id="rId11"/>
    <p:sldLayoutId id="243271848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135871b32f4a42701e904842e1c6ec1.png"/>
  <Relationship Id="rId3" Type="http://schemas.openxmlformats.org/officeDocument/2006/relationships/image" Target="../media/67eec8b89b8e92.jpg"/>
  <Relationship Id="rId4" Type="http://schemas.openxmlformats.org/officeDocument/2006/relationships/image" Target="../media/67eec8b89bbc43.jpg"/>
  <Relationship Id="rId5" Type="http://schemas.openxmlformats.org/officeDocument/2006/relationships/image" Target="../media/67eec8b89be614.jpg"/>
  <Relationship Id="rId6" Type="http://schemas.openxmlformats.org/officeDocument/2006/relationships/image" Target="../media/67eec8b89c1c35.jpg"/>
  <Relationship Id="rId7" Type="http://schemas.openxmlformats.org/officeDocument/2006/relationships/image" Target="../media/67eec8b89c46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スコットタッチペン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キャラクターをアピールするならやっぱりマスコット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ソフトPVCで作製するので型代、納期も気にならない。
HOTなスマホ用ノベルティです。
型から作製する受注生産なので形状、サイズ、色数、全てがオリジナル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39
サイズ　　30×40×12mm程度（参考）
材　質　　ATBC-PVC（ソフトPVC）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