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49846871" r:id="rId1"/>
    <p:sldLayoutId id="2449846872" r:id="rId2"/>
    <p:sldLayoutId id="2449846873" r:id="rId3"/>
    <p:sldLayoutId id="2449846874" r:id="rId4"/>
    <p:sldLayoutId id="2449846875" r:id="rId5"/>
    <p:sldLayoutId id="2449846876" r:id="rId6"/>
    <p:sldLayoutId id="2449846877" r:id="rId7"/>
    <p:sldLayoutId id="2449846878" r:id="rId8"/>
    <p:sldLayoutId id="2449846879" r:id="rId9"/>
    <p:sldLayoutId id="2449846880" r:id="rId10"/>
    <p:sldLayoutId id="2449846881" r:id="rId11"/>
    <p:sldLayoutId id="2449846882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bf26dd13879b7f4710ce4920d9beecc1.png"/>
  <Relationship Id="rId3" Type="http://schemas.openxmlformats.org/officeDocument/2006/relationships/image" Target="../media/68f42486c577c2.jpg"/>
  <Relationship Id="rId4" Type="http://schemas.openxmlformats.org/officeDocument/2006/relationships/image" Target="../media/68f42486c59233.jpg"/>
  <Relationship Id="rId5" Type="http://schemas.openxmlformats.org/officeDocument/2006/relationships/image" Target="../media/68f42486c59f84.jpg"/>
  <Relationship Id="rId6" Type="http://schemas.openxmlformats.org/officeDocument/2006/relationships/image" Target="../media/68f42486c5aef5.jpg"/>
  <Relationship Id="rId7" Type="http://schemas.openxmlformats.org/officeDocument/2006/relationships/image" Target="../media/68f42486c5bdd6.jpg"/>
  <Relationship Id="rId8" Type="http://schemas.openxmlformats.org/officeDocument/2006/relationships/image" Target="../media/68f42486c5cf9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カードケースシングル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シンプルなパスケース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通勤・通学のICカード入れにピッタリ！
1枚用で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15
サイズ　　約93 x 65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2">
  <a:themeElements>
    <a:clrScheme name="Theme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