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0302241" r:id="rId1"/>
    <p:sldLayoutId id="2450302242" r:id="rId2"/>
    <p:sldLayoutId id="2450302243" r:id="rId3"/>
    <p:sldLayoutId id="2450302244" r:id="rId4"/>
    <p:sldLayoutId id="2450302245" r:id="rId5"/>
    <p:sldLayoutId id="2450302246" r:id="rId6"/>
    <p:sldLayoutId id="2450302247" r:id="rId7"/>
    <p:sldLayoutId id="2450302248" r:id="rId8"/>
    <p:sldLayoutId id="2450302249" r:id="rId9"/>
    <p:sldLayoutId id="2450302250" r:id="rId10"/>
    <p:sldLayoutId id="2450302251" r:id="rId11"/>
    <p:sldLayoutId id="2450302252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3a8b79e198060650634e4e5cab8fd3a1.png"/>
  <Relationship Id="rId3" Type="http://schemas.openxmlformats.org/officeDocument/2006/relationships/image" Target="../media/68fb1750ec53e2.jpg"/>
  <Relationship Id="rId4" Type="http://schemas.openxmlformats.org/officeDocument/2006/relationships/image" Target="../media/68fb1750edd963.jpg"/>
  <Relationship Id="rId5" Type="http://schemas.openxmlformats.org/officeDocument/2006/relationships/image" Target="../media/68fb1750eeb264.jpg"/>
  <Relationship Id="rId6" Type="http://schemas.openxmlformats.org/officeDocument/2006/relationships/image" Target="../media/68fb1750ef6aa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ホット＆クールパック　ジェルビーズタイプ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温めても冷やしても年中使えるスグレものノベルティ。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温めて＆冷やして何度でも使える保冷温パックにジェルビーズタイプ登場。
オリジナル型、オリジナルデザイン印刷で作製できるから、オリジナル度抜群。
さらに、中のビーズカラーを指定色で作製可能。
実用的で誰でももらってうれしいグッズです。
繰り返し使えるのでエコで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00
サイズ　　100×100mm等
材　質　　PVC等
印　刷　　シルク、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