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989774" r:id="rId1"/>
    <p:sldLayoutId id="2403989775" r:id="rId2"/>
    <p:sldLayoutId id="2403989776" r:id="rId3"/>
    <p:sldLayoutId id="2403989777" r:id="rId4"/>
    <p:sldLayoutId id="2403989778" r:id="rId5"/>
    <p:sldLayoutId id="2403989779" r:id="rId6"/>
    <p:sldLayoutId id="2403989780" r:id="rId7"/>
    <p:sldLayoutId id="2403989781" r:id="rId8"/>
    <p:sldLayoutId id="2403989782" r:id="rId9"/>
    <p:sldLayoutId id="2403989783" r:id="rId10"/>
    <p:sldLayoutId id="2403989784" r:id="rId11"/>
    <p:sldLayoutId id="240398978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f79e1bed6fc68e7b5617dc0f8b35e891.png"/>
  <Relationship Id="rId3" Type="http://schemas.openxmlformats.org/officeDocument/2006/relationships/image" Target="../media/66386b3dc921c2.jpg"/>
  <Relationship Id="rId4" Type="http://schemas.openxmlformats.org/officeDocument/2006/relationships/image" Target="../media/66386b3dc962c3.jpg"/>
  <Relationship Id="rId5" Type="http://schemas.openxmlformats.org/officeDocument/2006/relationships/image" Target="../media/66386b3dc9bca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ードラッパ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音楽プレイヤー等のコードをひとまとめ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使い方は束ねたコードをマジックテープつきのコードラッパーでとめるだけ。
イヤホン、充電ケーブル等のコードをひとまとめできる便利グッズ。もうバッグの中でコードが絡まる事はありません。
オリジナル型でフルカラー印刷が可能。
キャラクター型にしてキャラクターをコードによじ登ぼらせてもかわいい♪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08
サイズ　　約35x38mm(折り畳んだ状態)
材　質　　PVC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