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08210" r:id="rId1"/>
    <p:sldLayoutId id="2440608211" r:id="rId2"/>
    <p:sldLayoutId id="2440608212" r:id="rId3"/>
    <p:sldLayoutId id="2440608213" r:id="rId4"/>
    <p:sldLayoutId id="2440608214" r:id="rId5"/>
    <p:sldLayoutId id="2440608215" r:id="rId6"/>
    <p:sldLayoutId id="2440608216" r:id="rId7"/>
    <p:sldLayoutId id="2440608217" r:id="rId8"/>
    <p:sldLayoutId id="2440608218" r:id="rId9"/>
    <p:sldLayoutId id="2440608219" r:id="rId10"/>
    <p:sldLayoutId id="2440608220" r:id="rId11"/>
    <p:sldLayoutId id="244060822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739c3793fb5e1b0e16fd38cd98edc9c1.png"/>
  <Relationship Id="rId3" Type="http://schemas.openxmlformats.org/officeDocument/2006/relationships/image" Target="../media/68672c01291882.jpg"/>
  <Relationship Id="rId4" Type="http://schemas.openxmlformats.org/officeDocument/2006/relationships/image" Target="../media/68672c012b3c73.jpg"/>
  <Relationship Id="rId5" Type="http://schemas.openxmlformats.org/officeDocument/2006/relationships/image" Target="../media/68672c012ba1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ラッパ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音楽プレイヤー等のコードをひとまとめ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使い方は束ねたコードをマジックテープつきのコードラッパーでとめるだけ。
イヤホン、充電ケーブル等のコードをひとまとめできる便利グッズ。もうバッグの中でコードが絡まる事はありません。
オリジナル型でフルカラー印刷が可能。
キャラクター型にしてキャラクターをコードによじ登ぼらせてもかわいい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8
サイズ　　約35x38mm(折り畳んだ状態)
材　質　　PVC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