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5949031" r:id="rId1"/>
    <p:sldLayoutId id="2425949032" r:id="rId2"/>
    <p:sldLayoutId id="2425949033" r:id="rId3"/>
    <p:sldLayoutId id="2425949034" r:id="rId4"/>
    <p:sldLayoutId id="2425949035" r:id="rId5"/>
    <p:sldLayoutId id="2425949036" r:id="rId6"/>
    <p:sldLayoutId id="2425949037" r:id="rId7"/>
    <p:sldLayoutId id="2425949038" r:id="rId8"/>
    <p:sldLayoutId id="2425949039" r:id="rId9"/>
    <p:sldLayoutId id="2425949040" r:id="rId10"/>
    <p:sldLayoutId id="2425949041" r:id="rId11"/>
    <p:sldLayoutId id="242594904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aa4f344aefc48be018ac2d5d5df6c571.png"/>
  <Relationship Id="rId3" Type="http://schemas.openxmlformats.org/officeDocument/2006/relationships/image" Target="../media/67877d96b2d0e2.jpg"/>
  <Relationship Id="rId4" Type="http://schemas.openxmlformats.org/officeDocument/2006/relationships/image" Target="../media/67877d96b37183.jpg"/>
  <Relationship Id="rId5" Type="http://schemas.openxmlformats.org/officeDocument/2006/relationships/image" Target="../media/67877d96b3ac4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コードラッパ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音楽プレイヤー等のコードをひとまとめ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使い方は束ねたコードをマジックテープつきのコードラッパーでとめるだけ。
イヤホン、充電ケーブル等のコードをひとまとめできる便利グッズ。もうバッグの中でコードが絡まる事はありません。
オリジナル型でフルカラー印刷が可能。
キャラクター型にしてキャラクターをコードによじ登ぼらせてもかわいい♪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08
サイズ　　約35x38mm(折り畳んだ状態)
材　質　　PVC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