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801312" r:id="rId1"/>
    <p:sldLayoutId id="2435801313" r:id="rId2"/>
    <p:sldLayoutId id="2435801314" r:id="rId3"/>
    <p:sldLayoutId id="2435801315" r:id="rId4"/>
    <p:sldLayoutId id="2435801316" r:id="rId5"/>
    <p:sldLayoutId id="2435801317" r:id="rId6"/>
    <p:sldLayoutId id="2435801318" r:id="rId7"/>
    <p:sldLayoutId id="2435801319" r:id="rId8"/>
    <p:sldLayoutId id="2435801320" r:id="rId9"/>
    <p:sldLayoutId id="2435801321" r:id="rId10"/>
    <p:sldLayoutId id="2435801322" r:id="rId11"/>
    <p:sldLayoutId id="243580132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e0fd07711d26eb10adb52288a5fd5e91.png"/>
  <Relationship Id="rId3" Type="http://schemas.openxmlformats.org/officeDocument/2006/relationships/image" Target="../media/681dd30f08c062.jpg"/>
  <Relationship Id="rId4" Type="http://schemas.openxmlformats.org/officeDocument/2006/relationships/image" Target="../media/681dd30f0a1323.jpg"/>
  <Relationship Id="rId5" Type="http://schemas.openxmlformats.org/officeDocument/2006/relationships/image" Target="../media/681dd30f0a924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ラッパ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音楽プレイヤー等のコードをひとまとめ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使い方は束ねたコードをマジックテープつきのコードラッパーでとめるだけ。
イヤホン、充電ケーブル等のコードをひとまとめできる便利グッズ。もうバッグの中でコードが絡まる事はありません。
オリジナル型でフルカラー印刷が可能。
キャラクター型にしてキャラクターをコードによじ登ぼらせてもかわいい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8
サイズ　　約35x38mm(折り畳んだ状態)
材　質　　PVC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