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549097" r:id="rId1"/>
    <p:sldLayoutId id="2461549098" r:id="rId2"/>
    <p:sldLayoutId id="2461549099" r:id="rId3"/>
    <p:sldLayoutId id="2461549100" r:id="rId4"/>
    <p:sldLayoutId id="2461549101" r:id="rId5"/>
    <p:sldLayoutId id="2461549102" r:id="rId6"/>
    <p:sldLayoutId id="2461549103" r:id="rId7"/>
    <p:sldLayoutId id="2461549104" r:id="rId8"/>
    <p:sldLayoutId id="2461549105" r:id="rId9"/>
    <p:sldLayoutId id="2461549106" r:id="rId10"/>
    <p:sldLayoutId id="2461549107" r:id="rId11"/>
    <p:sldLayoutId id="2461549108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132b505e86741e025e7b3f8ea2a1821.png"/>
  <Relationship Id="rId3" Type="http://schemas.openxmlformats.org/officeDocument/2006/relationships/image" Target="../media/69a6b458f08072.jpg"/>
  <Relationship Id="rId4" Type="http://schemas.openxmlformats.org/officeDocument/2006/relationships/image" Target="../media/69a6b458f08db3.jpg"/>
  <Relationship Id="rId5" Type="http://schemas.openxmlformats.org/officeDocument/2006/relationships/image" Target="../media/69a6b458f096a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コードラッパ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音楽プレイヤー等のコードをひとまとめ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使い方は束ねたコードをマジックテープつきのコードラッパーでとめるだけ。
イヤホン、充電ケーブル等のコードをひとまとめできる便利グッズ。もうバッグの中でコードが絡まる事はありません。
オリジナル型でフルカラー印刷が可能。
キャラクター型にしてキャラクターをコードによじ登ぼらせてもかわいい♪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08
サイズ　　約35x38mm(折り畳んだ状態)
材　質　　PVC等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