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906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463096269" r:id="rId1"/>
    <p:sldLayoutId id="2463096270" r:id="rId2"/>
    <p:sldLayoutId id="2463096271" r:id="rId3"/>
    <p:sldLayoutId id="2463096272" r:id="rId4"/>
    <p:sldLayoutId id="2463096273" r:id="rId5"/>
    <p:sldLayoutId id="2463096274" r:id="rId6"/>
    <p:sldLayoutId id="2463096275" r:id="rId7"/>
    <p:sldLayoutId id="2463096276" r:id="rId8"/>
    <p:sldLayoutId id="2463096277" r:id="rId9"/>
    <p:sldLayoutId id="2463096278" r:id="rId10"/>
    <p:sldLayoutId id="2463096279" r:id="rId11"/>
    <p:sldLayoutId id="2463096280" r:id="rId12"/>
  </p:sldLayoutIdLst>
  <p:txStyles>
    <p:titleStyle>
      <a:extLst/>
    </p:titleStyle>
    <p:bodyStyle>
      <a:extLst/>
    </p:bodyStyle>
    <p:otherStyle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d3d408fdb4c4b44fa2b7a70dec276ed1.png"/>
  <Relationship Id="rId3" Type="http://schemas.openxmlformats.org/officeDocument/2006/relationships/image" Target="../media/69be4ffc0253d2.jpg"/>
  <Relationship Id="rId4" Type="http://schemas.openxmlformats.org/officeDocument/2006/relationships/image" Target="../media/69be4ffc02bf93.jpg"/>
  <Relationship Id="rId5" Type="http://schemas.openxmlformats.org/officeDocument/2006/relationships/image" Target="../media/69be4ffc034274.jpg"/>
  <Relationship Id="rId6" Type="http://schemas.openxmlformats.org/officeDocument/2006/relationships/image" Target="../media/69be4ffc040b55.jpg"/>
  <Relationship Id="rId7" Type="http://schemas.openxmlformats.org/officeDocument/2006/relationships/image" Target="../media/69be4ffc051da6.jpg"/>
  <Relationship Id="rId8" Type="http://schemas.openxmlformats.org/officeDocument/2006/relationships/image" Target="../media/69be4ffc0647c7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877425" cy="7191375"/>
          <a:chOff x="0" y="0"/>
          <a:chExt cx="9877425" cy="71913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7742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85750" y="95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保冷スツールバッグ]]></a:t>
            </a:r>
          </a:p>
        </p:txBody>
      </p:sp>
      <p:sp>
        <p:nvSpPr>
          <p:cNvPr id="3" name=""/>
          <p:cNvSpPr txBox="1"/>
          <p:nvPr/>
        </p:nvSpPr>
        <p:spPr>
          <a:xfrm>
            <a:off x="285750" y="476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スツールにもなる保冷バッグ]]></a:t>
            </a:r>
          </a:p>
        </p:txBody>
      </p:sp>
      <p:sp>
        <p:nvSpPr>
          <p:cNvPr id="4" name=""/>
          <p:cNvSpPr txBox="1"/>
          <p:nvPr/>
        </p:nvSpPr>
        <p:spPr>
          <a:xfrm>
            <a:off x="6191250" y="1619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1,000個から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91250" y="2381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2way使用の便利ノベルティグッズ
座って中で冷やしてあるドリンクを飲む
さらに畳めるので収納、持ち運びに便利です。]]></a:t>
            </a:r>
          </a:p>
        </p:txBody>
      </p:sp>
      <p:sp>
        <p:nvSpPr>
          <p:cNvPr id="6" name=""/>
          <p:cNvSpPr txBox="1"/>
          <p:nvPr/>
        </p:nvSpPr>
        <p:spPr>
          <a:xfrm>
            <a:off x="6191250" y="457200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品　番　　org507
サイズ　　約300×220×250mm
材　質　　ポリエステル等
印　刷　　フルカラー
外　装　　個別PP袋入]]></a:t>
            </a:r>
          </a:p>
        </p:txBody>
      </p:sp>
      <p:sp>
        <p:nvSpPr>
          <p:cNvPr id="7" name=""/>
          <p:cNvSpPr txBox="1"/>
          <p:nvPr/>
        </p:nvSpPr>
        <p:spPr>
          <a:xfrm>
            <a:off x="6191250" y="6238875"/>
            <a:ext cx="28575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校了後約45日～]]></a:t>
            </a:r>
          </a:p>
        </p:txBody>
      </p:sp>
      <p:pic>
        <p:nvPicPr>
          <p:cNvPr id="8" name="Image File" descr="Image File 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238250"/>
            <a:ext cx="5219700" cy="3476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Image File" descr="Image File 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4857750"/>
            <a:ext cx="121920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Image File" descr="Image File 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857750"/>
            <a:ext cx="121920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Image File" descr="Image File 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" name="Image File" descr="Image File 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3" name="Image File" descr="Image File 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" y="590550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67">
  <a:themeElements>
    <a:clrScheme name="Theme6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6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堀 規保</dc:creator>
  <cp:lastModifiedBy/>
  <dcterms:created xsi:type="dcterms:W3CDTF">2023-03-08T02:11:07Z</dcterms:created>
  <dcterms:modified xsi:type="dcterms:W3CDTF">2023-03-23T10:58:25Z</dcterms:modified>
  <dc:title>PowerPoint プレゼンテーション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4" name="HiddenSlides">
    <vt:i4>0</vt:i4>
  </property>
  <property fmtid="{D5CDD505-2E9C-101B-9397-08002B2CF9AE}" pid="6" name="HyperlinksChanged">
    <vt:bool>false</vt:bool>
  </property>
  <property fmtid="{D5CDD505-2E9C-101B-9397-08002B2CF9AE}" pid="8" name="LinksUpToDate">
    <vt:bool>false</vt:bool>
  </property>
  <property fmtid="{D5CDD505-2E9C-101B-9397-08002B2CF9AE}" pid="10" name="MMClips">
    <vt:i4>0</vt:i4>
  </property>
  <property fmtid="{D5CDD505-2E9C-101B-9397-08002B2CF9AE}" pid="12" name="Notes">
    <vt:i4>0</vt:i4>
  </property>
  <property fmtid="{D5CDD505-2E9C-101B-9397-08002B2CF9AE}" pid="14" name="PresentationFormat">
    <vt:lpwstr>A4 210 x 297 mm</vt:lpwstr>
  </property>
  <property fmtid="{D5CDD505-2E9C-101B-9397-08002B2CF9AE}" pid="16" name="ScaleCrop">
    <vt:bool>false</vt:bool>
  </property>
  <property fmtid="{D5CDD505-2E9C-101B-9397-08002B2CF9AE}" pid="18" name="ShareDoc">
    <vt:bool>false</vt:bool>
  </property>
  <property fmtid="{D5CDD505-2E9C-101B-9397-08002B2CF9AE}" pid="20" name="Slides">
    <vt:i4>1</vt:i4>
  </property>
</Properties>
</file>