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889312" r:id="rId1"/>
    <p:sldLayoutId id="2449889313" r:id="rId2"/>
    <p:sldLayoutId id="2449889314" r:id="rId3"/>
    <p:sldLayoutId id="2449889315" r:id="rId4"/>
    <p:sldLayoutId id="2449889316" r:id="rId5"/>
    <p:sldLayoutId id="2449889317" r:id="rId6"/>
    <p:sldLayoutId id="2449889318" r:id="rId7"/>
    <p:sldLayoutId id="2449889319" r:id="rId8"/>
    <p:sldLayoutId id="2449889320" r:id="rId9"/>
    <p:sldLayoutId id="2449889321" r:id="rId10"/>
    <p:sldLayoutId id="2449889322" r:id="rId11"/>
    <p:sldLayoutId id="244988932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04321dc77861d27cafb05d1867f0e2e1.png"/>
  <Relationship Id="rId3" Type="http://schemas.openxmlformats.org/officeDocument/2006/relationships/image" Target="../media/68f4ca4f01baa2.jpg"/>
  <Relationship Id="rId4" Type="http://schemas.openxmlformats.org/officeDocument/2006/relationships/image" Target="../media/68f4ca4f04386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ルコール除菌スプレー10m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ラベルのアルコール除菌スプレ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フルカラーラベル貼り
アルコール濃度78%
中身のアルコールは安心の日本製。
持ち運びに便利なペンタイプ！
※最小ロット200本～で200本単位のカートン発注条件で送料は弊社負担となります。
※すべての菌・ウイルスを除去できるわけ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59
サイズ　　約Φ16×135mm
材　質　　アルコール（エタノール）78%/精製水
印　刷　　フルカラーラベル
外　装　　個別PP袋入
生産国　　アルコール・ラベル/日本、ボトル容器/中国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