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21201312" r:id="rId1"/>
    <p:sldLayoutId id="2421201313" r:id="rId2"/>
    <p:sldLayoutId id="2421201314" r:id="rId3"/>
    <p:sldLayoutId id="2421201315" r:id="rId4"/>
    <p:sldLayoutId id="2421201316" r:id="rId5"/>
    <p:sldLayoutId id="2421201317" r:id="rId6"/>
    <p:sldLayoutId id="2421201318" r:id="rId7"/>
    <p:sldLayoutId id="2421201319" r:id="rId8"/>
    <p:sldLayoutId id="2421201320" r:id="rId9"/>
    <p:sldLayoutId id="2421201321" r:id="rId10"/>
    <p:sldLayoutId id="2421201322" r:id="rId11"/>
    <p:sldLayoutId id="2421201323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e23ff1a257618ecd4349299e3cb79661.png"/>
  <Relationship Id="rId3" Type="http://schemas.openxmlformats.org/officeDocument/2006/relationships/image" Target="../media/673f0bcf792252.jpg"/>
  <Relationship Id="rId4" Type="http://schemas.openxmlformats.org/officeDocument/2006/relationships/image" Target="../media/673f0bcf799a3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アルコール除菌スプレー10mL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ラベルのアルコール除菌スプレー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200本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フルカラーラベル貼り
アルコール濃度78%
中身のアルコールは安心の日本製。
持ち運びに便利なペンタイプ！
※最小ロット200本～で200本単位のカートン発注条件で送料は弊社負担となります。
※すべての菌・ウイルスを除去できるわけではありません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59
サイズ　　約Φ16×135mm
材　質　　アルコール（エタノール）78%/精製水
印　刷　　フルカラーラベル
外　装　　個別PP袋入
生産国　　アルコール・ラベル/日本、ボトル容器/中国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1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