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50400046" r:id="rId1"/>
    <p:sldLayoutId id="2450400047" r:id="rId2"/>
    <p:sldLayoutId id="2450400048" r:id="rId3"/>
    <p:sldLayoutId id="2450400049" r:id="rId4"/>
    <p:sldLayoutId id="2450400050" r:id="rId5"/>
    <p:sldLayoutId id="2450400051" r:id="rId6"/>
    <p:sldLayoutId id="2450400052" r:id="rId7"/>
    <p:sldLayoutId id="2450400053" r:id="rId8"/>
    <p:sldLayoutId id="2450400054" r:id="rId9"/>
    <p:sldLayoutId id="2450400055" r:id="rId10"/>
    <p:sldLayoutId id="2450400056" r:id="rId11"/>
    <p:sldLayoutId id="2450400057"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f249b894991cd1bce1d5bb18a74ee01f1.png"/>
  <Relationship Id="rId3" Type="http://schemas.openxmlformats.org/officeDocument/2006/relationships/image" Target="../media/68fc955d276e52.jpg"/>
  <Relationship Id="rId4" Type="http://schemas.openxmlformats.org/officeDocument/2006/relationships/image" Target="../media/68fc955d278223.jpg"/>
  <Relationship Id="rId5" Type="http://schemas.openxmlformats.org/officeDocument/2006/relationships/image" Target="../media/68fc955d28c5f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紙製サンバイザー]]></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小ロットからできるオリジナル紙製サンバイザー]]></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100個から]]></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イベントグッズの定番、サンバイザーです。
紙製のサンバイザーなのでばらまき用のノベルティグッズやスタッフ用にも人気の商品です。
オリジナル型フルカラー印刷対応。]]></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496
サイズ　　約W640×H260mm
材　質　　紙
印　刷　　フルカラー]]></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校了後約20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0" name="Image File" descr="Image File PNG"/>
          <p:cNvPicPr>
            <a:picLocks noChangeAspect="1"/>
          </p:cNvPicPr>
          <p:nvPr/>
        </p:nvPicPr>
        <p:blipFill>
          <a:blip r:embed="rId5"/>
          <a:stretch>
            <a:fillRect/>
          </a:stretch>
        </p:blipFill>
        <p:spPr>
          <a:xfrm>
            <a:off x="1905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39">
  <a:themeElements>
    <a:clrScheme name="Theme3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