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0353198" r:id="rId1"/>
    <p:sldLayoutId id="2450353199" r:id="rId2"/>
    <p:sldLayoutId id="2450353200" r:id="rId3"/>
    <p:sldLayoutId id="2450353201" r:id="rId4"/>
    <p:sldLayoutId id="2450353202" r:id="rId5"/>
    <p:sldLayoutId id="2450353203" r:id="rId6"/>
    <p:sldLayoutId id="2450353204" r:id="rId7"/>
    <p:sldLayoutId id="2450353205" r:id="rId8"/>
    <p:sldLayoutId id="2450353206" r:id="rId9"/>
    <p:sldLayoutId id="2450353207" r:id="rId10"/>
    <p:sldLayoutId id="2450353208" r:id="rId11"/>
    <p:sldLayoutId id="2450353209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5efb3f0c36683db66e01c4fe2f78d881.png"/>
  <Relationship Id="rId3" Type="http://schemas.openxmlformats.org/officeDocument/2006/relationships/image" Target="../media/68fbde5d926752.jpg"/>
  <Relationship Id="rId4" Type="http://schemas.openxmlformats.org/officeDocument/2006/relationships/image" Target="../media/68fbde5d950523.jpg"/>
  <Relationship Id="rId5" Type="http://schemas.openxmlformats.org/officeDocument/2006/relationships/image" Target="../media/68fbde5d966da4.jpg"/>
  <Relationship Id="rId6" Type="http://schemas.openxmlformats.org/officeDocument/2006/relationships/image" Target="../media/68fbde5d973925.jpg"/>
  <Relationship Id="rId7" Type="http://schemas.openxmlformats.org/officeDocument/2006/relationships/image" Target="../media/68fbde5d98f51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缶バッジ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できる!お手軽価格のオリジナル缶バッジ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お土産用に台紙を付けて販売しても面白い!
ピンは安全ピンタイプなので子供向けにもGOOD！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034
サイズ　　Φ25mm、Φ30mm、Φ44mm等
材　質　　鉄、紙
印　刷　　シルク・フルカラー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3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2">
  <a:themeElements>
    <a:clrScheme name="Theme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