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1631120" r:id="rId1"/>
    <p:sldLayoutId id="2441631121" r:id="rId2"/>
    <p:sldLayoutId id="2441631122" r:id="rId3"/>
    <p:sldLayoutId id="2441631123" r:id="rId4"/>
    <p:sldLayoutId id="2441631124" r:id="rId5"/>
    <p:sldLayoutId id="2441631125" r:id="rId6"/>
    <p:sldLayoutId id="2441631126" r:id="rId7"/>
    <p:sldLayoutId id="2441631127" r:id="rId8"/>
    <p:sldLayoutId id="2441631128" r:id="rId9"/>
    <p:sldLayoutId id="2441631129" r:id="rId10"/>
    <p:sldLayoutId id="2441631130" r:id="rId11"/>
    <p:sldLayoutId id="244163113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6f32b6cf7915f5956b7f6534d77b6d41.png"/>
  <Relationship Id="rId3" Type="http://schemas.openxmlformats.org/officeDocument/2006/relationships/image" Target="../media/6876c7bfe012d2.jpg"/>
  <Relationship Id="rId4" Type="http://schemas.openxmlformats.org/officeDocument/2006/relationships/image" Target="../media/6876c7bfe0e603.jpg"/>
  <Relationship Id="rId5" Type="http://schemas.openxmlformats.org/officeDocument/2006/relationships/image" Target="../media/6876c7bfe14804.jpg"/>
  <Relationship Id="rId6" Type="http://schemas.openxmlformats.org/officeDocument/2006/relationships/image" Target="../media/6876c7bfe1c17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リサイクル素材マウスパッ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リサイクル生地を使用したマウスパッド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ーナー生地なのでPCの画面も拭けます。
さらに機能面でも薄くて使いやすいです。
裏面には滑り止めのシリコンが付いてい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0
サイズ　　約180×220mm
材　質　　リサイクルポリエステ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