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4036626" r:id="rId1"/>
    <p:sldLayoutId id="2434036627" r:id="rId2"/>
    <p:sldLayoutId id="2434036628" r:id="rId3"/>
    <p:sldLayoutId id="2434036629" r:id="rId4"/>
    <p:sldLayoutId id="2434036630" r:id="rId5"/>
    <p:sldLayoutId id="2434036631" r:id="rId6"/>
    <p:sldLayoutId id="2434036632" r:id="rId7"/>
    <p:sldLayoutId id="2434036633" r:id="rId8"/>
    <p:sldLayoutId id="2434036634" r:id="rId9"/>
    <p:sldLayoutId id="2434036635" r:id="rId10"/>
    <p:sldLayoutId id="2434036636" r:id="rId11"/>
    <p:sldLayoutId id="243403663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6816021ce0b58f88e5d8b670baad4f1.png"/>
  <Relationship Id="rId3" Type="http://schemas.openxmlformats.org/officeDocument/2006/relationships/image" Target="../media/6802e5c1413512.jpg"/>
  <Relationship Id="rId4" Type="http://schemas.openxmlformats.org/officeDocument/2006/relationships/image" Target="../media/6802e5c14337e3.jpg"/>
  <Relationship Id="rId5" Type="http://schemas.openxmlformats.org/officeDocument/2006/relationships/image" Target="../media/6802e5c143a144.jpg"/>
  <Relationship Id="rId6" Type="http://schemas.openxmlformats.org/officeDocument/2006/relationships/image" Target="../media/6802e5c144295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リサイクル素材マウスパッ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リサイクル生地を使用したマウスパッド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00枚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クリーナー生地なのでPCの画面も拭けます。
さらに機能面でも薄くて使いやすいです。
裏面には滑り止めのシリコンが付いていま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70
サイズ　　約180×220mm
材　質　　リサイクルポリエステル等
印　刷　　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