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346019" r:id="rId1"/>
    <p:sldLayoutId id="2453346020" r:id="rId2"/>
    <p:sldLayoutId id="2453346021" r:id="rId3"/>
    <p:sldLayoutId id="2453346022" r:id="rId4"/>
    <p:sldLayoutId id="2453346023" r:id="rId5"/>
    <p:sldLayoutId id="2453346024" r:id="rId6"/>
    <p:sldLayoutId id="2453346025" r:id="rId7"/>
    <p:sldLayoutId id="2453346026" r:id="rId8"/>
    <p:sldLayoutId id="2453346027" r:id="rId9"/>
    <p:sldLayoutId id="2453346028" r:id="rId10"/>
    <p:sldLayoutId id="2453346029" r:id="rId11"/>
    <p:sldLayoutId id="245334603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01b0c76935aeb2b5e1894befdcf9491.png"/>
  <Relationship Id="rId3" Type="http://schemas.openxmlformats.org/officeDocument/2006/relationships/image" Target="../media/692989126258a2.jpg"/>
  <Relationship Id="rId4" Type="http://schemas.openxmlformats.org/officeDocument/2006/relationships/image" Target="../media/692989126344f3.jpg"/>
  <Relationship Id="rId5" Type="http://schemas.openxmlformats.org/officeDocument/2006/relationships/image" Target="../media/6929891263a764.jpg"/>
  <Relationship Id="rId6" Type="http://schemas.openxmlformats.org/officeDocument/2006/relationships/image" Target="../media/6929891264314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リサイクル素材マウスパッ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リサイクル生地を使用したマウスパッド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枚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クリーナー生地なのでPCの画面も拭けます。
さらに機能面でも薄くて使いやすいです。
裏面には滑り止めのシリコンが付いていま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0
サイズ　　約180×220mm
材　質　　リサイクルポリエステル等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