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4267935" r:id="rId1"/>
    <p:sldLayoutId id="2424267936" r:id="rId2"/>
    <p:sldLayoutId id="2424267937" r:id="rId3"/>
    <p:sldLayoutId id="2424267938" r:id="rId4"/>
    <p:sldLayoutId id="2424267939" r:id="rId5"/>
    <p:sldLayoutId id="2424267940" r:id="rId6"/>
    <p:sldLayoutId id="2424267941" r:id="rId7"/>
    <p:sldLayoutId id="2424267942" r:id="rId8"/>
    <p:sldLayoutId id="2424267943" r:id="rId9"/>
    <p:sldLayoutId id="2424267944" r:id="rId10"/>
    <p:sldLayoutId id="2424267945" r:id="rId11"/>
    <p:sldLayoutId id="242426794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000b793ed9db2eb88c9cd6904151a9e1.png"/>
  <Relationship Id="rId3" Type="http://schemas.openxmlformats.org/officeDocument/2006/relationships/image" Target="../media/676dd6cebd5bb2.jpg"/>
  <Relationship Id="rId4" Type="http://schemas.openxmlformats.org/officeDocument/2006/relationships/image" Target="../media/676dd6cebf0cf3.jpg"/>
  <Relationship Id="rId5" Type="http://schemas.openxmlformats.org/officeDocument/2006/relationships/image" Target="../media/676dd6cebf7d34.jpg"/>
  <Relationship Id="rId6" Type="http://schemas.openxmlformats.org/officeDocument/2006/relationships/image" Target="../media/676dd6cec02e9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リサイクル素材マウスパッ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リサイクル生地を使用したマウスパッド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枚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ーナー生地なのでPCの画面も拭けます。
さらに機能面でも薄くて使いやすいです。
裏面には滑り止めのシリコンが付いていま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0
サイズ　　約180×220mm
材　質　　リサイクルポリエステル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