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4858887" r:id="rId1"/>
    <p:sldLayoutId id="2424858888" r:id="rId2"/>
    <p:sldLayoutId id="2424858889" r:id="rId3"/>
    <p:sldLayoutId id="2424858890" r:id="rId4"/>
    <p:sldLayoutId id="2424858891" r:id="rId5"/>
    <p:sldLayoutId id="2424858892" r:id="rId6"/>
    <p:sldLayoutId id="2424858893" r:id="rId7"/>
    <p:sldLayoutId id="2424858894" r:id="rId8"/>
    <p:sldLayoutId id="2424858895" r:id="rId9"/>
    <p:sldLayoutId id="2424858896" r:id="rId10"/>
    <p:sldLayoutId id="2424858897" r:id="rId11"/>
    <p:sldLayoutId id="242485889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873d9cf24790faf4422325911ea056a1.png"/>
  <Relationship Id="rId3" Type="http://schemas.openxmlformats.org/officeDocument/2006/relationships/image" Target="../media/6776db364384f2.jpg"/>
  <Relationship Id="rId4" Type="http://schemas.openxmlformats.org/officeDocument/2006/relationships/image" Target="../media/6776db3643bc03.jpg"/>
  <Relationship Id="rId5" Type="http://schemas.openxmlformats.org/officeDocument/2006/relationships/image" Target="../media/6776db36440184.jpg"/>
  <Relationship Id="rId6" Type="http://schemas.openxmlformats.org/officeDocument/2006/relationships/image" Target="../media/6776db36444315.jpg"/>
  <Relationship Id="rId7" Type="http://schemas.openxmlformats.org/officeDocument/2006/relationships/image" Target="../media/6776db3644a99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くっつくメモ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静電気の力でくっつくメモ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,000個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80枚綴りのブロックメモタイプ
メモシートの色は既製色より選択可能
#ふせん#付箋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08
サイズ　　76×76mm
材　質　　PP
印　刷　　不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