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906000" cy="68580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0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3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4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5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6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7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8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9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slideLayout" Target="../slideLayouts/slideLayout2.xml"/>
  <Relationship Id="rId3" Type="http://schemas.openxmlformats.org/officeDocument/2006/relationships/slideLayout" Target="../slideLayouts/slideLayout3.xml"/>
  <Relationship Id="rId4" Type="http://schemas.openxmlformats.org/officeDocument/2006/relationships/slideLayout" Target="../slideLayouts/slideLayout4.xml"/>
  <Relationship Id="rId5" Type="http://schemas.openxmlformats.org/officeDocument/2006/relationships/slideLayout" Target="../slideLayouts/slideLayout5.xml"/>
  <Relationship Id="rId6" Type="http://schemas.openxmlformats.org/officeDocument/2006/relationships/slideLayout" Target="../slideLayouts/slideLayout6.xml"/>
  <Relationship Id="rId7" Type="http://schemas.openxmlformats.org/officeDocument/2006/relationships/slideLayout" Target="../slideLayouts/slideLayout7.xml"/>
  <Relationship Id="rId8" Type="http://schemas.openxmlformats.org/officeDocument/2006/relationships/slideLayout" Target="../slideLayouts/slideLayout8.xml"/>
  <Relationship Id="rId9" Type="http://schemas.openxmlformats.org/officeDocument/2006/relationships/slideLayout" Target="../slideLayouts/slideLayout9.xml"/>
  <Relationship Id="rId10" Type="http://schemas.openxmlformats.org/officeDocument/2006/relationships/slideLayout" Target="../slideLayouts/slideLayout10.xml"/>
  <Relationship Id="rId11" Type="http://schemas.openxmlformats.org/officeDocument/2006/relationships/slideLayout" Target="../slideLayouts/slideLayout11.xml"/>
  <Relationship Id="rId12" Type="http://schemas.openxmlformats.org/officeDocument/2006/relationships/slideLayout" Target="../slideLayouts/slideLayout12.xml"/>
  <Relationship Id="rId13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bg2="lt2" tx1="dk1" tx2="dk2" accent1="accent1" accent2="accent2" accent3="accent3" accent4="accent4" accent5="accent5" accent6="accent6" hlink="hlink" folHlink="folHlink"/>
  <p:sldLayoutIdLst>
    <p:sldLayoutId id="2459702981" r:id="rId1"/>
    <p:sldLayoutId id="2459702982" r:id="rId2"/>
    <p:sldLayoutId id="2459702983" r:id="rId3"/>
    <p:sldLayoutId id="2459702984" r:id="rId4"/>
    <p:sldLayoutId id="2459702985" r:id="rId5"/>
    <p:sldLayoutId id="2459702986" r:id="rId6"/>
    <p:sldLayoutId id="2459702987" r:id="rId7"/>
    <p:sldLayoutId id="2459702988" r:id="rId8"/>
    <p:sldLayoutId id="2459702989" r:id="rId9"/>
    <p:sldLayoutId id="2459702990" r:id="rId10"/>
    <p:sldLayoutId id="2459702991" r:id="rId11"/>
    <p:sldLayoutId id="2459702992" r:id="rId12"/>
  </p:sldLayoutIdLst>
  <p:txStyles>
    <p:titleStyle>
      <a:extLst/>
    </p:titleStyle>
    <p:bodyStyle>
      <a:extLst/>
    </p:bodyStyle>
    <p:otherStyle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87a571c0d211fc46b654c70ce8aa9c581.png"/>
  <Relationship Id="rId3" Type="http://schemas.openxmlformats.org/officeDocument/2006/relationships/image" Target="../media/698a88f4e74502.jpg"/>
  <Relationship Id="rId4" Type="http://schemas.openxmlformats.org/officeDocument/2006/relationships/image" Target="../media/698a88f4e8fc83.jpg"/>
  <Relationship Id="rId5" Type="http://schemas.openxmlformats.org/officeDocument/2006/relationships/image" Target="../media/698a88f4e92a94.jpg"/>
  <Relationship Id="rId6" Type="http://schemas.openxmlformats.org/officeDocument/2006/relationships/image" Target="../media/698a88f4e95c25.jpg"/>
  <Relationship Id="rId7" Type="http://schemas.openxmlformats.org/officeDocument/2006/relationships/image" Target="../media/698a88f4e9de46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877425" cy="7191375"/>
          <a:chOff x="0" y="0"/>
          <a:chExt cx="9877425" cy="7191375"/>
        </a:xfrm>
      </p:grpSpPr>
      <p:pic>
        <p:nvPicPr>
          <p:cNvPr id="1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877425" cy="6858000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>
            <a:off x="285750" y="95250"/>
            <a:ext cx="952500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5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くっつくメモ]]></a:t>
            </a:r>
          </a:p>
        </p:txBody>
      </p:sp>
      <p:sp>
        <p:nvSpPr>
          <p:cNvPr id="3" name=""/>
          <p:cNvSpPr txBox="1"/>
          <p:nvPr/>
        </p:nvSpPr>
        <p:spPr>
          <a:xfrm>
            <a:off x="285750" y="476250"/>
            <a:ext cx="952500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5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静電気の力でくっつくメモ]]></a:t>
            </a:r>
          </a:p>
        </p:txBody>
      </p:sp>
      <p:sp>
        <p:nvSpPr>
          <p:cNvPr id="4" name=""/>
          <p:cNvSpPr txBox="1"/>
          <p:nvPr/>
        </p:nvSpPr>
        <p:spPr>
          <a:xfrm>
            <a:off x="6191250" y="1619250"/>
            <a:ext cx="333375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3,000個]]></a:t>
            </a:r>
          </a:p>
        </p:txBody>
      </p:sp>
      <p:sp>
        <p:nvSpPr>
          <p:cNvPr id="5" name=""/>
          <p:cNvSpPr txBox="1"/>
          <p:nvPr/>
        </p:nvSpPr>
        <p:spPr>
          <a:xfrm>
            <a:off x="6191250" y="2381250"/>
            <a:ext cx="333375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80枚綴りのブロックメモタイプ
メモシートの色は既製色より選択可能
#ふせん#付箋]]></a:t>
            </a:r>
          </a:p>
        </p:txBody>
      </p:sp>
      <p:sp>
        <p:nvSpPr>
          <p:cNvPr id="6" name=""/>
          <p:cNvSpPr txBox="1"/>
          <p:nvPr/>
        </p:nvSpPr>
        <p:spPr>
          <a:xfrm>
            <a:off x="6191250" y="4572000"/>
            <a:ext cx="333375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品　番　　org508
サイズ　　76×76mm
材　質　　PP
印　刷　　不可
外　装　　個別PP袋入]]></a:t>
            </a:r>
          </a:p>
        </p:txBody>
      </p:sp>
      <p:sp>
        <p:nvSpPr>
          <p:cNvPr id="7" name=""/>
          <p:cNvSpPr txBox="1"/>
          <p:nvPr/>
        </p:nvSpPr>
        <p:spPr>
          <a:xfrm>
            <a:off x="6191250" y="6238875"/>
            <a:ext cx="285750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校了後約40日～]]></a:t>
            </a:r>
          </a:p>
        </p:txBody>
      </p:sp>
      <p:pic>
        <p:nvPicPr>
          <p:cNvPr id="8" name="Image File" descr="Image File 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1500" y="1238250"/>
            <a:ext cx="5219700" cy="3476625"/>
          </a:xfrm>
          <a:prstGeom prst="rect">
            <a:avLst/>
          </a:prstGeom>
          <a:noFill/>
          <a:ln w="12700" cap="flat" cmpd="sng" algn="ctr">
            <a:solidFill>
              <a:srgbClr val="808080">
                <a:alpha val="50000"/>
              </a:srgbClr>
            </a:solidFill>
            <a:prstDash val="solid"/>
            <a:round/>
            <a:headEnd type="none" w="med" len="med"/>
            <a:tailEnd type="none" w="med" len="med"/>
          </a:ln>
        </p:spPr>
      </p:pic>
      <p:pic>
        <p:nvPicPr>
          <p:cNvPr id="9" name="Image File" descr="Image File 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1500" y="4857750"/>
            <a:ext cx="1219200" cy="809625"/>
          </a:xfrm>
          <a:prstGeom prst="rect">
            <a:avLst/>
          </a:prstGeom>
          <a:noFill/>
          <a:ln w="12700" cap="flat" cmpd="sng" algn="ctr">
            <a:solidFill>
              <a:srgbClr val="808080">
                <a:alpha val="50000"/>
              </a:srgbClr>
            </a:solidFill>
            <a:prstDash val="solid"/>
            <a:round/>
            <a:headEnd type="none" w="med" len="med"/>
            <a:tailEnd type="none" w="med" len="med"/>
          </a:ln>
        </p:spPr>
      </p:pic>
      <p:pic>
        <p:nvPicPr>
          <p:cNvPr id="10" name="Image File" descr="Image File 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905000" y="4857750"/>
            <a:ext cx="1219200" cy="809625"/>
          </a:xfrm>
          <a:prstGeom prst="rect">
            <a:avLst/>
          </a:prstGeom>
          <a:noFill/>
          <a:ln w="12700" cap="flat" cmpd="sng" algn="ctr">
            <a:solidFill>
              <a:srgbClr val="808080">
                <a:alpha val="50000"/>
              </a:srgbClr>
            </a:solidFill>
            <a:prstDash val="solid"/>
            <a:round/>
            <a:headEnd type="none" w="med" len="med"/>
            <a:tailEnd type="none" w="med" len="med"/>
          </a:ln>
        </p:spPr>
      </p:pic>
      <p:pic>
        <p:nvPicPr>
          <p:cNvPr id="11" name="Image File" descr="Image File 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238500" y="4857750"/>
            <a:ext cx="1219200" cy="809625"/>
          </a:xfrm>
          <a:prstGeom prst="rect">
            <a:avLst/>
          </a:prstGeom>
          <a:noFill/>
          <a:ln w="12700" cap="flat" cmpd="sng" algn="ctr">
            <a:solidFill>
              <a:srgbClr val="808080">
                <a:alpha val="50000"/>
              </a:srgbClr>
            </a:solidFill>
            <a:prstDash val="solid"/>
            <a:round/>
            <a:headEnd type="none" w="med" len="med"/>
            <a:tailEnd type="none" w="med" len="med"/>
          </a:ln>
        </p:spPr>
      </p:pic>
      <p:pic>
        <p:nvPicPr>
          <p:cNvPr id="12" name="Image File" descr="Image File 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572000" y="4857750"/>
            <a:ext cx="1219200" cy="809625"/>
          </a:xfrm>
          <a:prstGeom prst="rect">
            <a:avLst/>
          </a:prstGeom>
          <a:noFill/>
          <a:ln w="12700" cap="flat" cmpd="sng" algn="ctr">
            <a:solidFill>
              <a:srgbClr val="808080">
                <a:alpha val="50000"/>
              </a:srgbClr>
            </a:solidFill>
            <a:prstDash val="solid"/>
            <a:round/>
            <a:headEnd type="none" w="med" len="med"/>
            <a:tailEnd type="none" w="med" len="med"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22">
  <a:themeElements>
    <a:clrScheme name="Theme22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eme2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堀 規保</dc:creator>
  <cp:lastModifiedBy/>
  <dcterms:created xsi:type="dcterms:W3CDTF">2023-03-08T02:11:07Z</dcterms:created>
  <dcterms:modified xsi:type="dcterms:W3CDTF">2023-03-23T10:58:25Z</dcterms:modified>
  <dc:title>PowerPoint プレゼンテーション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16.0000</vt:lpwstr>
  </property>
  <property fmtid="{D5CDD505-2E9C-101B-9397-08002B2CF9AE}" pid="4" name="HiddenSlides">
    <vt:i4>0</vt:i4>
  </property>
  <property fmtid="{D5CDD505-2E9C-101B-9397-08002B2CF9AE}" pid="6" name="HyperlinksChanged">
    <vt:bool>false</vt:bool>
  </property>
  <property fmtid="{D5CDD505-2E9C-101B-9397-08002B2CF9AE}" pid="8" name="LinksUpToDate">
    <vt:bool>false</vt:bool>
  </property>
  <property fmtid="{D5CDD505-2E9C-101B-9397-08002B2CF9AE}" pid="10" name="MMClips">
    <vt:i4>0</vt:i4>
  </property>
  <property fmtid="{D5CDD505-2E9C-101B-9397-08002B2CF9AE}" pid="12" name="Notes">
    <vt:i4>0</vt:i4>
  </property>
  <property fmtid="{D5CDD505-2E9C-101B-9397-08002B2CF9AE}" pid="14" name="PresentationFormat">
    <vt:lpwstr>A4 210 x 297 mm</vt:lpwstr>
  </property>
  <property fmtid="{D5CDD505-2E9C-101B-9397-08002B2CF9AE}" pid="16" name="ScaleCrop">
    <vt:bool>false</vt:bool>
  </property>
  <property fmtid="{D5CDD505-2E9C-101B-9397-08002B2CF9AE}" pid="18" name="ShareDoc">
    <vt:bool>false</vt:bool>
  </property>
  <property fmtid="{D5CDD505-2E9C-101B-9397-08002B2CF9AE}" pid="20" name="Slides">
    <vt:i4>1</vt:i4>
  </property>
</Properties>
</file>