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11066292" r:id="rId1"/>
    <p:sldLayoutId id="2411066293" r:id="rId2"/>
    <p:sldLayoutId id="2411066294" r:id="rId3"/>
    <p:sldLayoutId id="2411066295" r:id="rId4"/>
    <p:sldLayoutId id="2411066296" r:id="rId5"/>
    <p:sldLayoutId id="2411066297" r:id="rId6"/>
    <p:sldLayoutId id="2411066298" r:id="rId7"/>
    <p:sldLayoutId id="2411066299" r:id="rId8"/>
    <p:sldLayoutId id="2411066300" r:id="rId9"/>
    <p:sldLayoutId id="2411066301" r:id="rId10"/>
    <p:sldLayoutId id="2411066302" r:id="rId11"/>
    <p:sldLayoutId id="241106630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cea9a1a273e2815f1207f922450500e1.png"/>
  <Relationship Id="rId3" Type="http://schemas.openxmlformats.org/officeDocument/2006/relationships/image" Target="../media/66a465e31cf2e2.jpg"/>
  <Relationship Id="rId4" Type="http://schemas.openxmlformats.org/officeDocument/2006/relationships/image" Target="../media/66a465e31d3643.jpg"/>
  <Relationship Id="rId5" Type="http://schemas.openxmlformats.org/officeDocument/2006/relationships/image" Target="../media/66a465e31d6ef4.jpg"/>
  <Relationship Id="rId6" Type="http://schemas.openxmlformats.org/officeDocument/2006/relationships/image" Target="../media/66a465e31da435.jpg"/>
  <Relationship Id="rId7" Type="http://schemas.openxmlformats.org/officeDocument/2006/relationships/image" Target="../media/66a465e31dffd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くっつくメモ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静電気の力でくっつくメモ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,000個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80枚綴りのブロックメモタイプ
メモシートの色は既製色より選択可能
#ふせん#付箋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8
サイズ　　76×76mm
材　質　　PP
印　刷　　不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