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3365700" r:id="rId1"/>
    <p:sldLayoutId id="2433365701" r:id="rId2"/>
    <p:sldLayoutId id="2433365702" r:id="rId3"/>
    <p:sldLayoutId id="2433365703" r:id="rId4"/>
    <p:sldLayoutId id="2433365704" r:id="rId5"/>
    <p:sldLayoutId id="2433365705" r:id="rId6"/>
    <p:sldLayoutId id="2433365706" r:id="rId7"/>
    <p:sldLayoutId id="2433365707" r:id="rId8"/>
    <p:sldLayoutId id="2433365708" r:id="rId9"/>
    <p:sldLayoutId id="2433365709" r:id="rId10"/>
    <p:sldLayoutId id="2433365710" r:id="rId11"/>
    <p:sldLayoutId id="243336571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da2cc9d583e091ca44193125940f97e1.png"/>
  <Relationship Id="rId3" Type="http://schemas.openxmlformats.org/officeDocument/2006/relationships/image" Target="../media/67f8a8f365f1f2.jpg"/>
  <Relationship Id="rId4" Type="http://schemas.openxmlformats.org/officeDocument/2006/relationships/image" Target="../media/67f8a8f36626e3.jpg"/>
  <Relationship Id="rId5" Type="http://schemas.openxmlformats.org/officeDocument/2006/relationships/image" Target="../media/67f8a8f36652e4.jpg"/>
  <Relationship Id="rId6" Type="http://schemas.openxmlformats.org/officeDocument/2006/relationships/image" Target="../media/67f8a8f3668075.jpg"/>
  <Relationship Id="rId7" Type="http://schemas.openxmlformats.org/officeDocument/2006/relationships/image" Target="../media/67f8a8f366e3c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くっつくメモ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静電気の力でくっつくメモ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,000個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80枚綴りのブロックメモタイプ
メモシートの色は既製色より選択可能
#ふせん#付箋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08
サイズ　　76×76mm
材　質　　PP
印　刷　　不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