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792275" r:id="rId1"/>
    <p:sldLayoutId id="2440792276" r:id="rId2"/>
    <p:sldLayoutId id="2440792277" r:id="rId3"/>
    <p:sldLayoutId id="2440792278" r:id="rId4"/>
    <p:sldLayoutId id="2440792279" r:id="rId5"/>
    <p:sldLayoutId id="2440792280" r:id="rId6"/>
    <p:sldLayoutId id="2440792281" r:id="rId7"/>
    <p:sldLayoutId id="2440792282" r:id="rId8"/>
    <p:sldLayoutId id="2440792283" r:id="rId9"/>
    <p:sldLayoutId id="2440792284" r:id="rId10"/>
    <p:sldLayoutId id="2440792285" r:id="rId11"/>
    <p:sldLayoutId id="244079228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4a4dc38a5bea8c4dc873021b779cc051.png"/>
  <Relationship Id="rId3" Type="http://schemas.openxmlformats.org/officeDocument/2006/relationships/image" Target="../media/6869fb02ce7b02.jpg"/>
  <Relationship Id="rId4" Type="http://schemas.openxmlformats.org/officeDocument/2006/relationships/image" Target="../media/6869fb02d01ce3.jpg"/>
  <Relationship Id="rId5" Type="http://schemas.openxmlformats.org/officeDocument/2006/relationships/image" Target="../media/6869fb02d04954.jpg"/>
  <Relationship Id="rId6" Type="http://schemas.openxmlformats.org/officeDocument/2006/relationships/image" Target="../media/6869fb02d070e5.jpg"/>
  <Relationship Id="rId7" Type="http://schemas.openxmlformats.org/officeDocument/2006/relationships/image" Target="../media/6869fb02d0cc3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くっつくメモ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静電気の力でくっつくメモ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3,000個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80枚綴りのブロックメモタイプ
メモシートの色は既製色より選択可能
#ふせん#付箋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508
サイズ　　76×76mm
材　質　　PP
印　刷　　不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