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6631784" r:id="rId1"/>
    <p:sldLayoutId id="2436631785" r:id="rId2"/>
    <p:sldLayoutId id="2436631786" r:id="rId3"/>
    <p:sldLayoutId id="2436631787" r:id="rId4"/>
    <p:sldLayoutId id="2436631788" r:id="rId5"/>
    <p:sldLayoutId id="2436631789" r:id="rId6"/>
    <p:sldLayoutId id="2436631790" r:id="rId7"/>
    <p:sldLayoutId id="2436631791" r:id="rId8"/>
    <p:sldLayoutId id="2436631792" r:id="rId9"/>
    <p:sldLayoutId id="2436631793" r:id="rId10"/>
    <p:sldLayoutId id="2436631794" r:id="rId11"/>
    <p:sldLayoutId id="2436631795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d581b7a9e62f9325b1fd0a27ecde1481.png"/>
  <Relationship Id="rId3" Type="http://schemas.openxmlformats.org/officeDocument/2006/relationships/image" Target="../media/682a7f179354a2.jpg"/>
  <Relationship Id="rId4" Type="http://schemas.openxmlformats.org/officeDocument/2006/relationships/image" Target="../media/682a7f1793c9e3.jpg"/>
  <Relationship Id="rId5" Type="http://schemas.openxmlformats.org/officeDocument/2006/relationships/image" Target="../media/682a7f17943d34.jpg"/>
  <Relationship Id="rId6" Type="http://schemas.openxmlformats.org/officeDocument/2006/relationships/image" Target="../media/682a7f1794b4e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マイネームタグ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自分のペットボトルが一目瞭然!オシャレにマーク!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自分のペットボトルがまいごにならない♪
冷蔵庫にいれてもすぐ見分けがついて便利なマイネームタグです。ボタン付け替え簡単!印刷スペースが大きいから販促・ノベルティに最適!裏側にマジックで名前を記入できます♪2枚組など予算にあわせてセットもできます!もちろんバッグようネームタグとしても使えます!お子様の水筒や自分専用のシャンプーをキープする時などにも!もちろんバッグ用ネームタグとしても使えます♪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058
サイズ　　全長約220mm（プレート部分：約Φ60mm）
材　質　　PVC
印　刷　　シルク・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