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7337" r:id="rId1"/>
    <p:sldLayoutId id="2432717338" r:id="rId2"/>
    <p:sldLayoutId id="2432717339" r:id="rId3"/>
    <p:sldLayoutId id="2432717340" r:id="rId4"/>
    <p:sldLayoutId id="2432717341" r:id="rId5"/>
    <p:sldLayoutId id="2432717342" r:id="rId6"/>
    <p:sldLayoutId id="2432717343" r:id="rId7"/>
    <p:sldLayoutId id="2432717344" r:id="rId8"/>
    <p:sldLayoutId id="2432717345" r:id="rId9"/>
    <p:sldLayoutId id="2432717346" r:id="rId10"/>
    <p:sldLayoutId id="2432717347" r:id="rId11"/>
    <p:sldLayoutId id="243271734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a4cc40ec0f402dde0e0f2724ac9e2691.png"/>
  <Relationship Id="rId3" Type="http://schemas.openxmlformats.org/officeDocument/2006/relationships/image" Target="../media/67eec448db7732.jpg"/>
  <Relationship Id="rId4" Type="http://schemas.openxmlformats.org/officeDocument/2006/relationships/image" Target="../media/67eec448dbebc3.jpg"/>
  <Relationship Id="rId5" Type="http://schemas.openxmlformats.org/officeDocument/2006/relationships/image" Target="../media/67eec448dc4a74.jpg"/>
  <Relationship Id="rId6" Type="http://schemas.openxmlformats.org/officeDocument/2006/relationships/image" Target="../media/67eec448dcb0a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ネーム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一目瞭然!オシャレにマーク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まいごにならない♪
冷蔵庫にいれてもすぐ見分けがついて便利なマイネームタグです。ボタン付け替え簡単!印刷スペースが大きいから販促・ノベルティに最適!裏側にマジックで名前を記入できます♪2枚組など予算にあわせてセットもできます!もちろんバッグようネームタグとしても使えます!お子様の水筒や自分専用のシャンプーをキープする時などにも!もちろんバッグ用ネームタグとしても使えます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8
サイズ　　全長約220mm（プレート部分：約Φ60mm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