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218854" r:id="rId1"/>
    <p:sldLayoutId id="2449218855" r:id="rId2"/>
    <p:sldLayoutId id="2449218856" r:id="rId3"/>
    <p:sldLayoutId id="2449218857" r:id="rId4"/>
    <p:sldLayoutId id="2449218858" r:id="rId5"/>
    <p:sldLayoutId id="2449218859" r:id="rId6"/>
    <p:sldLayoutId id="2449218860" r:id="rId7"/>
    <p:sldLayoutId id="2449218861" r:id="rId8"/>
    <p:sldLayoutId id="2449218862" r:id="rId9"/>
    <p:sldLayoutId id="2449218863" r:id="rId10"/>
    <p:sldLayoutId id="2449218864" r:id="rId11"/>
    <p:sldLayoutId id="244921886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942f825c5fb73e715b610f230765321.png"/>
  <Relationship Id="rId3" Type="http://schemas.openxmlformats.org/officeDocument/2006/relationships/image" Target="../media/68ea8f5563ce12.jpg"/>
  <Relationship Id="rId4" Type="http://schemas.openxmlformats.org/officeDocument/2006/relationships/image" Target="../media/68ea8f5563e333.jpg"/>
  <Relationship Id="rId5" Type="http://schemas.openxmlformats.org/officeDocument/2006/relationships/image" Target="../media/68ea8f5563f394.jpg"/>
  <Relationship Id="rId6" Type="http://schemas.openxmlformats.org/officeDocument/2006/relationships/image" Target="../media/68ea8f5564032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イネーム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自分のペットボトルが一目瞭然!オシャレにマーク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自分のペットボトルがまいごにならない♪
冷蔵庫にいれてもすぐ見分けがついて便利なマイネームタグです。ボタン付け替え簡単!印刷スペースが大きいから販促・ノベルティに最適!裏側にマジックで名前を記入できます♪2枚組など予算にあわせてセットもできます!もちろんバッグようネームタグとしても使えます!お子様の水筒や自分専用のシャンプーをキープする時などにも!もちろんバッグ用ネームタグとしても使えます♪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58
サイズ　　全長約220mm（プレート部分：約Φ60mm）
材　質　　PVC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