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08816" r:id="rId1"/>
    <p:sldLayoutId id="2421208817" r:id="rId2"/>
    <p:sldLayoutId id="2421208818" r:id="rId3"/>
    <p:sldLayoutId id="2421208819" r:id="rId4"/>
    <p:sldLayoutId id="2421208820" r:id="rId5"/>
    <p:sldLayoutId id="2421208821" r:id="rId6"/>
    <p:sldLayoutId id="2421208822" r:id="rId7"/>
    <p:sldLayoutId id="2421208823" r:id="rId8"/>
    <p:sldLayoutId id="2421208824" r:id="rId9"/>
    <p:sldLayoutId id="2421208825" r:id="rId10"/>
    <p:sldLayoutId id="2421208826" r:id="rId11"/>
    <p:sldLayoutId id="242120882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c66c92ecccbfbd03a289b5235078e861.png"/>
  <Relationship Id="rId3" Type="http://schemas.openxmlformats.org/officeDocument/2006/relationships/image" Target="../media/673f291f082f12.jpg"/>
  <Relationship Id="rId4" Type="http://schemas.openxmlformats.org/officeDocument/2006/relationships/image" Target="../media/673f291f088703.jpg"/>
  <Relationship Id="rId5" Type="http://schemas.openxmlformats.org/officeDocument/2006/relationships/image" Target="../media/673f291f08e114.jpg"/>
  <Relationship Id="rId6" Type="http://schemas.openxmlformats.org/officeDocument/2006/relationships/image" Target="../media/673f291f094ac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イネーム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自分のペットボトルが一目瞭然!オシャレにマーク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自分のペットボトルがまいごにならない♪
冷蔵庫にいれてもすぐ見分けがついて便利なマイネームタグです。ボタン付け替え簡単!印刷スペースが大きいから販促・ノベルティに最適!裏側にマジックで名前を記入できます♪2枚組など予算にあわせてセットもできます!もちろんバッグようネームタグとしても使えます!お子様の水筒や自分専用のシャンプーをキープする時などにも!もちろんバッグ用ネームタグとしても使えます♪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8
サイズ　　全長約220mm（プレート部分：約Φ60mm）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