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397005" r:id="rId1"/>
    <p:sldLayoutId id="2459397006" r:id="rId2"/>
    <p:sldLayoutId id="2459397007" r:id="rId3"/>
    <p:sldLayoutId id="2459397008" r:id="rId4"/>
    <p:sldLayoutId id="2459397009" r:id="rId5"/>
    <p:sldLayoutId id="2459397010" r:id="rId6"/>
    <p:sldLayoutId id="2459397011" r:id="rId7"/>
    <p:sldLayoutId id="2459397012" r:id="rId8"/>
    <p:sldLayoutId id="2459397013" r:id="rId9"/>
    <p:sldLayoutId id="2459397014" r:id="rId10"/>
    <p:sldLayoutId id="2459397015" r:id="rId11"/>
    <p:sldLayoutId id="245939701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45c81a18ddbc37c46e4e376ea3da5c1.png"/>
  <Relationship Id="rId3" Type="http://schemas.openxmlformats.org/officeDocument/2006/relationships/image" Target="../media/6985ddbc0cc202.jpg"/>
  <Relationship Id="rId4" Type="http://schemas.openxmlformats.org/officeDocument/2006/relationships/image" Target="../media/6985ddbc0ccf6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絵柄小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8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