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11772" r:id="rId1"/>
    <p:sldLayoutId id="2421211773" r:id="rId2"/>
    <p:sldLayoutId id="2421211774" r:id="rId3"/>
    <p:sldLayoutId id="2421211775" r:id="rId4"/>
    <p:sldLayoutId id="2421211776" r:id="rId5"/>
    <p:sldLayoutId id="2421211777" r:id="rId6"/>
    <p:sldLayoutId id="2421211778" r:id="rId7"/>
    <p:sldLayoutId id="2421211779" r:id="rId8"/>
    <p:sldLayoutId id="2421211780" r:id="rId9"/>
    <p:sldLayoutId id="2421211781" r:id="rId10"/>
    <p:sldLayoutId id="2421211782" r:id="rId11"/>
    <p:sldLayoutId id="242121178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1dc1c530bd99b8382e25bfddcca8e131.png"/>
  <Relationship Id="rId3" Type="http://schemas.openxmlformats.org/officeDocument/2006/relationships/image" Target="../media/673f34ab214d12.jpg"/>
  <Relationship Id="rId4" Type="http://schemas.openxmlformats.org/officeDocument/2006/relationships/image" Target="../media/673f34ab21e17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絵柄小皿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8
サイズ　　
材　質　　
印　刷　　
外　装　　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