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03253255" r:id="rId1"/>
    <p:sldLayoutId id="2403253256" r:id="rId2"/>
    <p:sldLayoutId id="2403253257" r:id="rId3"/>
    <p:sldLayoutId id="2403253258" r:id="rId4"/>
    <p:sldLayoutId id="2403253259" r:id="rId5"/>
    <p:sldLayoutId id="2403253260" r:id="rId6"/>
    <p:sldLayoutId id="2403253261" r:id="rId7"/>
    <p:sldLayoutId id="2403253262" r:id="rId8"/>
    <p:sldLayoutId id="2403253263" r:id="rId9"/>
    <p:sldLayoutId id="2403253264" r:id="rId10"/>
    <p:sldLayoutId id="2403253265" r:id="rId11"/>
    <p:sldLayoutId id="2403253266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3d37d3b8d9a14d30e9804dfa37a35871.png"/>
  <Relationship Id="rId3" Type="http://schemas.openxmlformats.org/officeDocument/2006/relationships/image" Target="../media/662d2e361abf92.jpg"/>
  <Relationship Id="rId4" Type="http://schemas.openxmlformats.org/officeDocument/2006/relationships/image" Target="../media/662d2e361ad96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オリジナル絵柄小皿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88
サイズ　　
材　質　　
印　刷　　
外　装　　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