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4774355" r:id="rId1"/>
    <p:sldLayoutId id="2454774356" r:id="rId2"/>
    <p:sldLayoutId id="2454774357" r:id="rId3"/>
    <p:sldLayoutId id="2454774358" r:id="rId4"/>
    <p:sldLayoutId id="2454774359" r:id="rId5"/>
    <p:sldLayoutId id="2454774360" r:id="rId6"/>
    <p:sldLayoutId id="2454774361" r:id="rId7"/>
    <p:sldLayoutId id="2454774362" r:id="rId8"/>
    <p:sldLayoutId id="2454774363" r:id="rId9"/>
    <p:sldLayoutId id="2454774364" r:id="rId10"/>
    <p:sldLayoutId id="2454774365" r:id="rId11"/>
    <p:sldLayoutId id="2454774366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b87924c9ab0a4b23a7d1c2beae20ec1.png"/>
  <Relationship Id="rId3" Type="http://schemas.openxmlformats.org/officeDocument/2006/relationships/image" Target="../media/693f54828e0ce2.jpg"/>
  <Relationship Id="rId4" Type="http://schemas.openxmlformats.org/officeDocument/2006/relationships/image" Target="../media/693f548290c8e3.jpg"/>
  <Relationship Id="rId5" Type="http://schemas.openxmlformats.org/officeDocument/2006/relationships/image" Target="../media/693f54829119c4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フルカラークッション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オリジナルのふかふかクッション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フルカラー印刷、オリジナル形状可能。
大型のノベルティアイテム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475
サイズ　　オリジナル可
材　質　　ポリエステル等
印　刷　　フルカラー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要相談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9">
  <a:themeElements>
    <a:clrScheme name="Theme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