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2790944" r:id="rId1"/>
    <p:sldLayoutId id="2462790945" r:id="rId2"/>
    <p:sldLayoutId id="2462790946" r:id="rId3"/>
    <p:sldLayoutId id="2462790947" r:id="rId4"/>
    <p:sldLayoutId id="2462790948" r:id="rId5"/>
    <p:sldLayoutId id="2462790949" r:id="rId6"/>
    <p:sldLayoutId id="2462790950" r:id="rId7"/>
    <p:sldLayoutId id="2462790951" r:id="rId8"/>
    <p:sldLayoutId id="2462790952" r:id="rId9"/>
    <p:sldLayoutId id="2462790953" r:id="rId10"/>
    <p:sldLayoutId id="2462790954" r:id="rId11"/>
    <p:sldLayoutId id="246279095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af629fc7fad80d8633e04cf7195871.png"/>
  <Relationship Id="rId3" Type="http://schemas.openxmlformats.org/officeDocument/2006/relationships/image" Target="../media/69b9a74eed8572.jpg"/>
  <Relationship Id="rId4" Type="http://schemas.openxmlformats.org/officeDocument/2006/relationships/image" Target="../media/69b9a74eef1133.jpg"/>
  <Relationship Id="rId5" Type="http://schemas.openxmlformats.org/officeDocument/2006/relationships/image" Target="../media/69b9a74ef0f394.jpg"/>
  <Relationship Id="rId6" Type="http://schemas.openxmlformats.org/officeDocument/2006/relationships/image" Target="../media/69b9a74f006e85.jpg"/>
  <Relationship Id="rId7" Type="http://schemas.openxmlformats.org/officeDocument/2006/relationships/image" Target="../media/69b9a74f0285d6.jpg"/>
  <Relationship Id="rId8" Type="http://schemas.openxmlformats.org/officeDocument/2006/relationships/image" Target="../media/69b9a74f035b0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クールタオル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水に濡らして絞って振れば　ひんやりクール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夏のノベルティグッズのニューカマー
全面フルカラー印刷可能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40
サイズ　　約200×700mm等
材　質　　ポリエステル
印　刷　　片面フルカラー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