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339093" r:id="rId1"/>
    <p:sldLayoutId id="2461339094" r:id="rId2"/>
    <p:sldLayoutId id="2461339095" r:id="rId3"/>
    <p:sldLayoutId id="2461339096" r:id="rId4"/>
    <p:sldLayoutId id="2461339097" r:id="rId5"/>
    <p:sldLayoutId id="2461339098" r:id="rId6"/>
    <p:sldLayoutId id="2461339099" r:id="rId7"/>
    <p:sldLayoutId id="2461339100" r:id="rId8"/>
    <p:sldLayoutId id="2461339101" r:id="rId9"/>
    <p:sldLayoutId id="2461339102" r:id="rId10"/>
    <p:sldLayoutId id="2461339103" r:id="rId11"/>
    <p:sldLayoutId id="246133910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da249ae71c3680246d4185d9b98b9b1.png"/>
  <Relationship Id="rId3" Type="http://schemas.openxmlformats.org/officeDocument/2006/relationships/image" Target="../media/69a38004dfc812.jpg"/>
  <Relationship Id="rId4" Type="http://schemas.openxmlformats.org/officeDocument/2006/relationships/image" Target="../media/69a38004e0772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抱き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ノベルティグッズに最適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抱き枕がフルカラー印刷、オリジナル形状で100個から作製可能。
等身大のようなビッグサイズも可能。
クッションとして使ってもいいですね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4
サイズ　　約500×1200mm程度（参考）
材　質　　ポリエステル等
印　刷　　フルカラー
外　装　　個包装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ご相談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