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09102" r:id="rId1"/>
    <p:sldLayoutId id="2421209103" r:id="rId2"/>
    <p:sldLayoutId id="2421209104" r:id="rId3"/>
    <p:sldLayoutId id="2421209105" r:id="rId4"/>
    <p:sldLayoutId id="2421209106" r:id="rId5"/>
    <p:sldLayoutId id="2421209107" r:id="rId6"/>
    <p:sldLayoutId id="2421209108" r:id="rId7"/>
    <p:sldLayoutId id="2421209109" r:id="rId8"/>
    <p:sldLayoutId id="2421209110" r:id="rId9"/>
    <p:sldLayoutId id="2421209111" r:id="rId10"/>
    <p:sldLayoutId id="2421209112" r:id="rId11"/>
    <p:sldLayoutId id="242120911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5469122af94b27120e13d07a41dbda1.png"/>
  <Relationship Id="rId3" Type="http://schemas.openxmlformats.org/officeDocument/2006/relationships/image" Target="../media/673f2a3dee9812.jpg"/>
  <Relationship Id="rId4" Type="http://schemas.openxmlformats.org/officeDocument/2006/relationships/image" Target="../media/673f2a3def1e3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抱き枕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ャラクターノベルティグッズに最適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抱き枕がフルカラー印刷、オリジナル形状で100個から作製可能。
等身大のようなビッグサイズも可能。
クッションとして使ってもいいですね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4
サイズ　　約500×1200mm程度（参考）
材　質　　ポリエステル等
印　刷　　フルカラー
外　装　　個包装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ご相談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