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175" r:id="rId1"/>
    <p:sldLayoutId id="2432718176" r:id="rId2"/>
    <p:sldLayoutId id="2432718177" r:id="rId3"/>
    <p:sldLayoutId id="2432718178" r:id="rId4"/>
    <p:sldLayoutId id="2432718179" r:id="rId5"/>
    <p:sldLayoutId id="2432718180" r:id="rId6"/>
    <p:sldLayoutId id="2432718181" r:id="rId7"/>
    <p:sldLayoutId id="2432718182" r:id="rId8"/>
    <p:sldLayoutId id="2432718183" r:id="rId9"/>
    <p:sldLayoutId id="2432718184" r:id="rId10"/>
    <p:sldLayoutId id="2432718185" r:id="rId11"/>
    <p:sldLayoutId id="243271818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cecbe8f19216bd85bd83b3afb2feb61.png"/>
  <Relationship Id="rId3" Type="http://schemas.openxmlformats.org/officeDocument/2006/relationships/image" Target="../media/67eec78ebb7e42.jpg"/>
  <Relationship Id="rId4" Type="http://schemas.openxmlformats.org/officeDocument/2006/relationships/image" Target="../media/67eec78ebb887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抱き枕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キャラクターノベルティグッズに最適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抱き枕がフルカラー印刷、オリジナル形状で100個から作製可能。
等身大のようなビッグサイズも可能。
クッションとして使ってもいいですね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4
サイズ　　約500×1200mm程度（参考）
材　質　　ポリエステル等
印　刷　　フルカラー
外　装　　個包装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ご相談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