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05272474" r:id="rId1"/>
    <p:sldLayoutId id="2405272475" r:id="rId2"/>
    <p:sldLayoutId id="2405272476" r:id="rId3"/>
    <p:sldLayoutId id="2405272477" r:id="rId4"/>
    <p:sldLayoutId id="2405272478" r:id="rId5"/>
    <p:sldLayoutId id="2405272479" r:id="rId6"/>
    <p:sldLayoutId id="2405272480" r:id="rId7"/>
    <p:sldLayoutId id="2405272481" r:id="rId8"/>
    <p:sldLayoutId id="2405272482" r:id="rId9"/>
    <p:sldLayoutId id="2405272483" r:id="rId10"/>
    <p:sldLayoutId id="2405272484" r:id="rId11"/>
    <p:sldLayoutId id="2405272485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00ab981ad9c28217ab61f0de27980421.png"/>
  <Relationship Id="rId3" Type="http://schemas.openxmlformats.org/officeDocument/2006/relationships/image" Target="../media/664bfdc95ae372.jpg"/>
  <Relationship Id="rId4" Type="http://schemas.openxmlformats.org/officeDocument/2006/relationships/image" Target="../media/664bfdc95b527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オリジナル抱き枕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キャラクターノベルティグッズに最適！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抱き枕がフルカラー印刷、オリジナル形状で100個から作製可能。
等身大のようなビッグサイズも可能。
クッションとして使ってもいいですね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74
サイズ　　約500×1200mm程度（参考）
材　質　　ポリエステル等
印　刷　　フルカラー
外　装　　個包装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ご相談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