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62408184" r:id="rId1"/>
    <p:sldLayoutId id="2462408185" r:id="rId2"/>
    <p:sldLayoutId id="2462408186" r:id="rId3"/>
    <p:sldLayoutId id="2462408187" r:id="rId4"/>
    <p:sldLayoutId id="2462408188" r:id="rId5"/>
    <p:sldLayoutId id="2462408189" r:id="rId6"/>
    <p:sldLayoutId id="2462408190" r:id="rId7"/>
    <p:sldLayoutId id="2462408191" r:id="rId8"/>
    <p:sldLayoutId id="2462408192" r:id="rId9"/>
    <p:sldLayoutId id="2462408193" r:id="rId10"/>
    <p:sldLayoutId id="2462408194" r:id="rId11"/>
    <p:sldLayoutId id="2462408195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00bbf6445d150bfbb98644dae56b231.png"/>
  <Relationship Id="rId3" Type="http://schemas.openxmlformats.org/officeDocument/2006/relationships/image" Target="../media/69b3d0277e22d2.jpg"/>
  <Relationship Id="rId4" Type="http://schemas.openxmlformats.org/officeDocument/2006/relationships/image" Target="../media/69b3d0277e7013.jpg"/>
  <Relationship Id="rId5" Type="http://schemas.openxmlformats.org/officeDocument/2006/relationships/image" Target="../media/69b3d0277fcf04.jpg"/>
  <Relationship Id="rId6" Type="http://schemas.openxmlformats.org/officeDocument/2006/relationships/image" Target="../media/69b3d02780f925.jpg"/>
  <Relationship Id="rId7" Type="http://schemas.openxmlformats.org/officeDocument/2006/relationships/image" Target="../media/69b3d02781deb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折り畳みサンシェード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簡単にコンパクトに折り畳めます。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枚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全面オリジナルフルカラープリント可能な折り畳みサンシェード
この数で全面フルカラーオリジナル
車の窓に着けて強い日差しをカット！メッシュタイプもあります。
受注生産品になりま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087
サイズ　　約440×360mm
材　質　　ポリエステル、吸盤
印　刷　　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1">
  <a:themeElements>
    <a:clrScheme name="Theme7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