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s/slide1.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Lst>
  <p:sldSz cx="9906000" cy="6858000"/>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presProps" Target="presProps.xml"/>
  <Relationship Id="rId5" Type="http://schemas.openxmlformats.org/officeDocument/2006/relationships/viewProps" Target="viewProps.xml"/>
  <Relationship Id="rId6"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Content over Content">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4 Content">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6 Content">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Content">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2 Content">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entered Text">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2 Content and Content">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Content and 2 Content">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2 Content over Content">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bg2="lt2" tx1="dk1" tx2="dk2" accent1="accent1" accent2="accent2" accent3="accent3" accent4="accent4" accent5="accent5" accent6="accent6" hlink="hlink" folHlink="folHlink"/>
  <p:sldLayoutIdLst>
    <p:sldLayoutId id="2454642749" r:id="rId1"/>
    <p:sldLayoutId id="2454642750" r:id="rId2"/>
    <p:sldLayoutId id="2454642751" r:id="rId3"/>
    <p:sldLayoutId id="2454642752" r:id="rId4"/>
    <p:sldLayoutId id="2454642753" r:id="rId5"/>
    <p:sldLayoutId id="2454642754" r:id="rId6"/>
    <p:sldLayoutId id="2454642755" r:id="rId7"/>
    <p:sldLayoutId id="2454642756" r:id="rId8"/>
    <p:sldLayoutId id="2454642757" r:id="rId9"/>
    <p:sldLayoutId id="2454642758" r:id="rId10"/>
    <p:sldLayoutId id="2454642759" r:id="rId11"/>
    <p:sldLayoutId id="2454642760" r:id="rId12"/>
  </p:sldLayoutIdLst>
  <p:txStyles>
    <p:titleStyle>
      <a:extLst/>
    </p:titleStyle>
    <p:bodyStyle>
      <a:extLst/>
    </p:bodyStyle>
    <p:otherStyle>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b13148542f2600942f1b8a9b9b7f8ca11.png"/>
  <Relationship Id="rId3" Type="http://schemas.openxmlformats.org/officeDocument/2006/relationships/image" Target="../media/693d526cc6bea2.jpg"/>
  <Relationship Id="rId4" Type="http://schemas.openxmlformats.org/officeDocument/2006/relationships/image" Target="../media/693d526cc6c9f3.jpg"/>
  <Relationship Id="rId5" Type="http://schemas.openxmlformats.org/officeDocument/2006/relationships/image" Target="../media/693d526cc6ea94.jpg"/>
  <Relationship Id="rId6" Type="http://schemas.openxmlformats.org/officeDocument/2006/relationships/image" Target="../media/693d526cc6f1c5.jpg"/>
  <Relationship Id="rId7" Type="http://schemas.openxmlformats.org/officeDocument/2006/relationships/image" Target="../media/693d526cc6f9c6.jpg"/>
  <Relationship Id="rId8" Type="http://schemas.openxmlformats.org/officeDocument/2006/relationships/image" Target="../media/693d526cc70837.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877425" cy="7191375"/>
          <a:chOff x="0" y="0"/>
          <a:chExt cx="9877425" cy="7191375"/>
        </a:xfrm>
      </p:grpSpPr>
      <p:pic>
        <p:nvPicPr>
          <p:cNvPr id="1" name="" descr=""/>
          <p:cNvPicPr>
            <a:picLocks noChangeAspect="1"/>
          </p:cNvPicPr>
          <p:nvPr/>
        </p:nvPicPr>
        <p:blipFill>
          <a:blip r:embed="rId2"/>
          <a:stretch>
            <a:fillRect/>
          </a:stretch>
        </p:blipFill>
        <p:spPr>
          <a:xfrm>
            <a:off x="0" y="0"/>
            <a:ext cx="9877425" cy="6858000"/>
          </a:xfrm>
          <a:prstGeom prst="rect">
            <a:avLst/>
          </a:prstGeom>
        </p:spPr>
      </p:pic>
      <p:sp>
        <p:nvSpPr>
          <p:cNvPr id="2" name=""/>
          <p:cNvSpPr txBox="1"/>
          <p:nvPr/>
        </p:nvSpPr>
        <p:spPr>
          <a:xfrm>
            <a:off x="285750" y="95250"/>
            <a:ext cx="9525000" cy="9525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b="1" sz="2500" spc="0" u="none">
                <a:solidFill>
                  <a:srgbClr val="000000">
                    <a:alpha val="100000"/>
                  </a:srgbClr>
                </a:solidFill>
                <a:latin typeface="Calibri"/>
              </a:rPr>
              <a:t><![CDATA[キャップオープナー]]></a:t>
            </a:r>
          </a:p>
        </p:txBody>
      </p:sp>
      <p:sp>
        <p:nvSpPr>
          <p:cNvPr id="3" name=""/>
          <p:cNvSpPr txBox="1"/>
          <p:nvPr/>
        </p:nvSpPr>
        <p:spPr>
          <a:xfrm>
            <a:off x="285750" y="476250"/>
            <a:ext cx="9525000" cy="9525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500" spc="0" u="none">
                <a:solidFill>
                  <a:srgbClr val="000000">
                    <a:alpha val="100000"/>
                  </a:srgbClr>
                </a:solidFill>
                <a:latin typeface="Calibri"/>
              </a:rPr>
              <a:t><![CDATA[硬いフタでもコレさえあれば]]></a:t>
            </a:r>
          </a:p>
        </p:txBody>
      </p:sp>
      <p:sp>
        <p:nvSpPr>
          <p:cNvPr id="4" name=""/>
          <p:cNvSpPr txBox="1"/>
          <p:nvPr/>
        </p:nvSpPr>
        <p:spPr>
          <a:xfrm>
            <a:off x="6191250" y="1619250"/>
            <a:ext cx="3333750" cy="9525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000" spc="0" u="none">
                <a:solidFill>
                  <a:srgbClr val="000000">
                    <a:alpha val="100000"/>
                  </a:srgbClr>
                </a:solidFill>
                <a:latin typeface="Calibri"/>
              </a:rPr>
              <a:t><![CDATA[500個から]]></a:t>
            </a:r>
          </a:p>
        </p:txBody>
      </p:sp>
      <p:sp>
        <p:nvSpPr>
          <p:cNvPr id="5" name=""/>
          <p:cNvSpPr txBox="1"/>
          <p:nvPr/>
        </p:nvSpPr>
        <p:spPr>
          <a:xfrm>
            <a:off x="6191250" y="2381250"/>
            <a:ext cx="3333750" cy="9525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900" spc="0" u="none">
                <a:solidFill>
                  <a:srgbClr val="000000">
                    <a:alpha val="100000"/>
                  </a:srgbClr>
                </a:solidFill>
                <a:latin typeface="Calibri"/>
              </a:rPr>
              <a:t><![CDATA[開けにくいビンのフタやペットボトルのフタなどを開けるのに便利！
冷蔵庫などにピタッと貼りつくからジャマになりません。コースターとしても使えます。汚れたらサッと洗えます。キッチン周りの便利ノベルティグッズです。500個から色が指定可能
もちろんオリジナル型で作製可能です。]]></a:t>
            </a:r>
          </a:p>
        </p:txBody>
      </p:sp>
      <p:sp>
        <p:nvSpPr>
          <p:cNvPr id="6" name=""/>
          <p:cNvSpPr txBox="1"/>
          <p:nvPr/>
        </p:nvSpPr>
        <p:spPr>
          <a:xfrm>
            <a:off x="6191250" y="4572000"/>
            <a:ext cx="3333750" cy="9525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000" spc="0" u="none">
                <a:solidFill>
                  <a:srgbClr val="000000">
                    <a:alpha val="100000"/>
                  </a:srgbClr>
                </a:solidFill>
                <a:latin typeface="Calibri"/>
              </a:rPr>
              <a:t><![CDATA[品　番　　org375
サイズ　　約Φ125mm
印　刷　　シルク
外　装　　個別PP袋入]]></a:t>
            </a:r>
          </a:p>
        </p:txBody>
      </p:sp>
      <p:sp>
        <p:nvSpPr>
          <p:cNvPr id="7" name=""/>
          <p:cNvSpPr txBox="1"/>
          <p:nvPr/>
        </p:nvSpPr>
        <p:spPr>
          <a:xfrm>
            <a:off x="6191250" y="6238875"/>
            <a:ext cx="2857500" cy="9525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000" spc="0" u="none">
                <a:solidFill>
                  <a:srgbClr val="000000">
                    <a:alpha val="100000"/>
                  </a:srgbClr>
                </a:solidFill>
                <a:latin typeface="Calibri"/>
              </a:rPr>
              <a:t><![CDATA[校了後約30日～]]></a:t>
            </a:r>
          </a:p>
        </p:txBody>
      </p:sp>
      <p:pic>
        <p:nvPicPr>
          <p:cNvPr id="8" name="Image File" descr="Image File PNG"/>
          <p:cNvPicPr>
            <a:picLocks noChangeAspect="1"/>
          </p:cNvPicPr>
          <p:nvPr/>
        </p:nvPicPr>
        <p:blipFill>
          <a:blip r:embed="rId3"/>
          <a:stretch>
            <a:fillRect/>
          </a:stretch>
        </p:blipFill>
        <p:spPr>
          <a:xfrm>
            <a:off x="571500" y="1238250"/>
            <a:ext cx="4629150" cy="3476625"/>
          </a:xfrm>
          <a:prstGeom prst="rect">
            <a:avLst/>
          </a:prstGeom>
          <a:noFill/>
          <a:ln w="12700" cap="flat" cmpd="sng" algn="ctr">
            <a:solidFill>
              <a:srgbClr val="808080">
                <a:alpha val="50000"/>
              </a:srgbClr>
            </a:solidFill>
            <a:prstDash val="solid"/>
            <a:round/>
            <a:headEnd type="none" w="med" len="med"/>
            <a:tailEnd type="none" w="med" len="med"/>
          </a:ln>
        </p:spPr>
      </p:pic>
      <p:pic>
        <p:nvPicPr>
          <p:cNvPr id="9" name="Image File" descr="Image File PNG"/>
          <p:cNvPicPr>
            <a:picLocks noChangeAspect="1"/>
          </p:cNvPicPr>
          <p:nvPr/>
        </p:nvPicPr>
        <p:blipFill>
          <a:blip r:embed="rId4"/>
          <a:stretch>
            <a:fillRect/>
          </a:stretch>
        </p:blipFill>
        <p:spPr>
          <a:xfrm>
            <a:off x="571500" y="4857750"/>
            <a:ext cx="1085850" cy="809625"/>
          </a:xfrm>
          <a:prstGeom prst="rect">
            <a:avLst/>
          </a:prstGeom>
          <a:noFill/>
          <a:ln w="12700" cap="flat" cmpd="sng" algn="ctr">
            <a:solidFill>
              <a:srgbClr val="808080">
                <a:alpha val="50000"/>
              </a:srgbClr>
            </a:solidFill>
            <a:prstDash val="solid"/>
            <a:round/>
            <a:headEnd type="none" w="med" len="med"/>
            <a:tailEnd type="none" w="med" len="med"/>
          </a:ln>
        </p:spPr>
      </p:pic>
      <p:pic>
        <p:nvPicPr>
          <p:cNvPr id="10" name="Image File" descr="Image File PNG"/>
          <p:cNvPicPr>
            <a:picLocks noChangeAspect="1"/>
          </p:cNvPicPr>
          <p:nvPr/>
        </p:nvPicPr>
        <p:blipFill>
          <a:blip r:embed="rId5"/>
          <a:stretch>
            <a:fillRect/>
          </a:stretch>
        </p:blipFill>
        <p:spPr>
          <a:xfrm>
            <a:off x="1905000" y="4857750"/>
            <a:ext cx="1085850" cy="809625"/>
          </a:xfrm>
          <a:prstGeom prst="rect">
            <a:avLst/>
          </a:prstGeom>
          <a:noFill/>
          <a:ln w="12700" cap="flat" cmpd="sng" algn="ctr">
            <a:solidFill>
              <a:srgbClr val="808080">
                <a:alpha val="50000"/>
              </a:srgbClr>
            </a:solidFill>
            <a:prstDash val="solid"/>
            <a:round/>
            <a:headEnd type="none" w="med" len="med"/>
            <a:tailEnd type="none" w="med" len="med"/>
          </a:ln>
        </p:spPr>
      </p:pic>
      <p:pic>
        <p:nvPicPr>
          <p:cNvPr id="11" name="Image File" descr="Image File PNG"/>
          <p:cNvPicPr>
            <a:picLocks noChangeAspect="1"/>
          </p:cNvPicPr>
          <p:nvPr/>
        </p:nvPicPr>
        <p:blipFill>
          <a:blip r:embed="rId6"/>
          <a:stretch>
            <a:fillRect/>
          </a:stretch>
        </p:blipFill>
        <p:spPr>
          <a:xfrm>
            <a:off x="3238500" y="4857750"/>
            <a:ext cx="1085850" cy="809625"/>
          </a:xfrm>
          <a:prstGeom prst="rect">
            <a:avLst/>
          </a:prstGeom>
          <a:noFill/>
          <a:ln w="12700" cap="flat" cmpd="sng" algn="ctr">
            <a:solidFill>
              <a:srgbClr val="808080">
                <a:alpha val="50000"/>
              </a:srgbClr>
            </a:solidFill>
            <a:prstDash val="solid"/>
            <a:round/>
            <a:headEnd type="none" w="med" len="med"/>
            <a:tailEnd type="none" w="med" len="med"/>
          </a:ln>
        </p:spPr>
      </p:pic>
      <p:pic>
        <p:nvPicPr>
          <p:cNvPr id="12" name="Image File" descr="Image File PNG"/>
          <p:cNvPicPr>
            <a:picLocks noChangeAspect="1"/>
          </p:cNvPicPr>
          <p:nvPr/>
        </p:nvPicPr>
        <p:blipFill>
          <a:blip r:embed="rId7"/>
          <a:stretch>
            <a:fillRect/>
          </a:stretch>
        </p:blipFill>
        <p:spPr>
          <a:xfrm>
            <a:off x="4572000" y="4857750"/>
            <a:ext cx="1085850" cy="809625"/>
          </a:xfrm>
          <a:prstGeom prst="rect">
            <a:avLst/>
          </a:prstGeom>
          <a:noFill/>
          <a:ln w="12700" cap="flat" cmpd="sng" algn="ctr">
            <a:solidFill>
              <a:srgbClr val="808080">
                <a:alpha val="50000"/>
              </a:srgbClr>
            </a:solidFill>
            <a:prstDash val="solid"/>
            <a:round/>
            <a:headEnd type="none" w="med" len="med"/>
            <a:tailEnd type="none" w="med" len="med"/>
          </a:ln>
        </p:spPr>
      </p:pic>
      <p:pic>
        <p:nvPicPr>
          <p:cNvPr id="13" name="Image File" descr="Image File PNG"/>
          <p:cNvPicPr>
            <a:picLocks noChangeAspect="1"/>
          </p:cNvPicPr>
          <p:nvPr/>
        </p:nvPicPr>
        <p:blipFill>
          <a:blip r:embed="rId8"/>
          <a:stretch>
            <a:fillRect/>
          </a:stretch>
        </p:blipFill>
        <p:spPr>
          <a:xfrm>
            <a:off x="571500" y="5905500"/>
            <a:ext cx="1085850" cy="809625"/>
          </a:xfrm>
          <a:prstGeom prst="rect">
            <a:avLst/>
          </a:prstGeom>
          <a:noFill/>
          <a:ln w="12700" cap="flat" cmpd="sng" algn="ctr">
            <a:solidFill>
              <a:srgbClr val="808080">
                <a:alpha val="50000"/>
              </a:srgbClr>
            </a:solidFill>
            <a:prstDash val="solid"/>
            <a:round/>
            <a:headEnd type="none" w="med" len="med"/>
            <a:tailEnd type="none" w="med" len="med"/>
          </a:ln>
        </p:spPr>
      </p:pic>
    </p:spTree>
  </p:cSld>
  <p:clrMapOvr>
    <a:masterClrMapping/>
  </p:clrMapOvr>
</p:sld>
</file>

<file path=ppt/theme/theme1.xml><?xml version="1.0" encoding="utf-8"?>
<a:theme xmlns:a="http://schemas.openxmlformats.org/drawingml/2006/main" name="Theme91">
  <a:themeElements>
    <a:clrScheme name="Theme9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eme91">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9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1</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堀 規保</dc:creator>
  <cp:lastModifiedBy/>
  <dcterms:created xsi:type="dcterms:W3CDTF">2023-03-08T02:11:07Z</dcterms:created>
  <dcterms:modified xsi:type="dcterms:W3CDTF">2023-03-23T10:58:25Z</dcterms:modified>
  <dc:title>PowerPoint プレゼンテーション</dc:title>
  <dc:description/>
  <dc:subject/>
  <cp:keywords/>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4" name="HiddenSlides">
    <vt:i4>0</vt:i4>
  </property>
  <property fmtid="{D5CDD505-2E9C-101B-9397-08002B2CF9AE}" pid="6" name="HyperlinksChanged">
    <vt:bool>false</vt:bool>
  </property>
  <property fmtid="{D5CDD505-2E9C-101B-9397-08002B2CF9AE}" pid="8" name="LinksUpToDate">
    <vt:bool>false</vt:bool>
  </property>
  <property fmtid="{D5CDD505-2E9C-101B-9397-08002B2CF9AE}" pid="10" name="MMClips">
    <vt:i4>0</vt:i4>
  </property>
  <property fmtid="{D5CDD505-2E9C-101B-9397-08002B2CF9AE}" pid="12" name="Notes">
    <vt:i4>0</vt:i4>
  </property>
  <property fmtid="{D5CDD505-2E9C-101B-9397-08002B2CF9AE}" pid="14" name="PresentationFormat">
    <vt:lpwstr>A4 210 x 297 mm</vt:lpwstr>
  </property>
  <property fmtid="{D5CDD505-2E9C-101B-9397-08002B2CF9AE}" pid="16" name="ScaleCrop">
    <vt:bool>false</vt:bool>
  </property>
  <property fmtid="{D5CDD505-2E9C-101B-9397-08002B2CF9AE}" pid="18" name="ShareDoc">
    <vt:bool>false</vt:bool>
  </property>
  <property fmtid="{D5CDD505-2E9C-101B-9397-08002B2CF9AE}" pid="20" name="Slides">
    <vt:i4>1</vt:i4>
  </property>
</Properties>
</file>