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1572766" r:id="rId1"/>
    <p:sldLayoutId id="2461572767" r:id="rId2"/>
    <p:sldLayoutId id="2461572768" r:id="rId3"/>
    <p:sldLayoutId id="2461572769" r:id="rId4"/>
    <p:sldLayoutId id="2461572770" r:id="rId5"/>
    <p:sldLayoutId id="2461572771" r:id="rId6"/>
    <p:sldLayoutId id="2461572772" r:id="rId7"/>
    <p:sldLayoutId id="2461572773" r:id="rId8"/>
    <p:sldLayoutId id="2461572774" r:id="rId9"/>
    <p:sldLayoutId id="2461572775" r:id="rId10"/>
    <p:sldLayoutId id="2461572776" r:id="rId11"/>
    <p:sldLayoutId id="246157277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36955ed9d53877af08254fbec260a711.png"/>
  <Relationship Id="rId3" Type="http://schemas.openxmlformats.org/officeDocument/2006/relationships/image" Target="../media/69a710cd7035f2.jpg"/>
  <Relationship Id="rId4" Type="http://schemas.openxmlformats.org/officeDocument/2006/relationships/image" Target="../media/69a710cd70f973.jpg"/>
  <Relationship Id="rId5" Type="http://schemas.openxmlformats.org/officeDocument/2006/relationships/image" Target="../media/69a710cd71a584.jpg"/>
  <Relationship Id="rId6" Type="http://schemas.openxmlformats.org/officeDocument/2006/relationships/image" Target="../media/69a710cd724d45.jpg"/>
  <Relationship Id="rId7" Type="http://schemas.openxmlformats.org/officeDocument/2006/relationships/image" Target="../media/69a710cd72f946.jpg"/>
  <Relationship Id="rId8" Type="http://schemas.openxmlformats.org/officeDocument/2006/relationships/image" Target="../media/69a710cd73c71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カードケー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カード類を1つにまとめる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ICカードやクレジットカードなどの
カード類をまとめて持ち歩き。
最大5枚収納可能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4
サイズ　　約75 x100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