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8243727" r:id="rId1"/>
    <p:sldLayoutId id="2418243728" r:id="rId2"/>
    <p:sldLayoutId id="2418243729" r:id="rId3"/>
    <p:sldLayoutId id="2418243730" r:id="rId4"/>
    <p:sldLayoutId id="2418243731" r:id="rId5"/>
    <p:sldLayoutId id="2418243732" r:id="rId6"/>
    <p:sldLayoutId id="2418243733" r:id="rId7"/>
    <p:sldLayoutId id="2418243734" r:id="rId8"/>
    <p:sldLayoutId id="2418243735" r:id="rId9"/>
    <p:sldLayoutId id="2418243736" r:id="rId10"/>
    <p:sldLayoutId id="2418243737" r:id="rId11"/>
    <p:sldLayoutId id="241824373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69bece9f23f59eb0ca6d4889aa8a261.png"/>
  <Relationship Id="rId3" Type="http://schemas.openxmlformats.org/officeDocument/2006/relationships/image" Target="../media/6711eabee25bb2.jpg"/>
  <Relationship Id="rId4" Type="http://schemas.openxmlformats.org/officeDocument/2006/relationships/image" Target="../media/6711eabee3055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 ミニ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子供や女性にピッタリサイズ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簡単に装着できるので子供やお年寄り防災アイテムに最適！
肌に接着する面は着け心地の良いベロア風生地を使用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2
サイズ　　約30×23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