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16312" r:id="rId1"/>
    <p:sldLayoutId id="2421216313" r:id="rId2"/>
    <p:sldLayoutId id="2421216314" r:id="rId3"/>
    <p:sldLayoutId id="2421216315" r:id="rId4"/>
    <p:sldLayoutId id="2421216316" r:id="rId5"/>
    <p:sldLayoutId id="2421216317" r:id="rId6"/>
    <p:sldLayoutId id="2421216318" r:id="rId7"/>
    <p:sldLayoutId id="2421216319" r:id="rId8"/>
    <p:sldLayoutId id="2421216320" r:id="rId9"/>
    <p:sldLayoutId id="2421216321" r:id="rId10"/>
    <p:sldLayoutId id="2421216322" r:id="rId11"/>
    <p:sldLayoutId id="242121632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c53d0f52216eb542926f4d1629f5fcc1.png"/>
  <Relationship Id="rId3" Type="http://schemas.openxmlformats.org/officeDocument/2006/relationships/image" Target="../media/673f466725acb2.jpg"/>
  <Relationship Id="rId4" Type="http://schemas.openxmlformats.org/officeDocument/2006/relationships/image" Target="../media/673f4667265b2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反射くるくるバンド ミニ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子供や女性にピッタリサイズ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簡単に装着できるので子供やお年寄り防災アイテムに最適！
肌に接着する面は着け心地の良いベロア風生地を使用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22
サイズ　　約30×230mm
材　質　　PVC、スチール
印　刷　　片面シルク、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