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566530" r:id="rId1"/>
    <p:sldLayoutId id="2453566531" r:id="rId2"/>
    <p:sldLayoutId id="2453566532" r:id="rId3"/>
    <p:sldLayoutId id="2453566533" r:id="rId4"/>
    <p:sldLayoutId id="2453566534" r:id="rId5"/>
    <p:sldLayoutId id="2453566535" r:id="rId6"/>
    <p:sldLayoutId id="2453566536" r:id="rId7"/>
    <p:sldLayoutId id="2453566537" r:id="rId8"/>
    <p:sldLayoutId id="2453566538" r:id="rId9"/>
    <p:sldLayoutId id="2453566539" r:id="rId10"/>
    <p:sldLayoutId id="2453566540" r:id="rId11"/>
    <p:sldLayoutId id="2453566541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8792842c6cb3573130d912c6e3b25211.png"/>
  <Relationship Id="rId3" Type="http://schemas.openxmlformats.org/officeDocument/2006/relationships/image" Target="../media/692ce6715f79c2.jpg"/>
  <Relationship Id="rId4" Type="http://schemas.openxmlformats.org/officeDocument/2006/relationships/image" Target="../media/692ce6716048f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くるくるバンド ミ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子供や女性にピッタリサイズ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簡単に装着できるので子供やお年寄り防災アイテムに最適！
肌に接着する面は着け心地の良いベロア風生地を使用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22
サイズ　　約30×230mm
材　質　　PVC、スチール
印　刷　　片面シルク、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