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621920" r:id="rId1"/>
    <p:sldLayoutId id="2457621921" r:id="rId2"/>
    <p:sldLayoutId id="2457621922" r:id="rId3"/>
    <p:sldLayoutId id="2457621923" r:id="rId4"/>
    <p:sldLayoutId id="2457621924" r:id="rId5"/>
    <p:sldLayoutId id="2457621925" r:id="rId6"/>
    <p:sldLayoutId id="2457621926" r:id="rId7"/>
    <p:sldLayoutId id="2457621927" r:id="rId8"/>
    <p:sldLayoutId id="2457621928" r:id="rId9"/>
    <p:sldLayoutId id="2457621929" r:id="rId10"/>
    <p:sldLayoutId id="2457621930" r:id="rId11"/>
    <p:sldLayoutId id="245762193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9d3201e2c7da97b5e87a1ac98e4ad91.png"/>
  <Relationship Id="rId3" Type="http://schemas.openxmlformats.org/officeDocument/2006/relationships/image" Target="../media/696ac7cfbdea62.jpg"/>
  <Relationship Id="rId4" Type="http://schemas.openxmlformats.org/officeDocument/2006/relationships/image" Target="../media/696ac7cfbe80a3.jpg"/>
  <Relationship Id="rId5" Type="http://schemas.openxmlformats.org/officeDocument/2006/relationships/image" Target="../media/696ac7cfbf25c4.jpg"/>
  <Relationship Id="rId6" Type="http://schemas.openxmlformats.org/officeDocument/2006/relationships/image" Target="../media/696ac7cfbfcde5.jpg"/>
  <Relationship Id="rId7" Type="http://schemas.openxmlformats.org/officeDocument/2006/relationships/image" Target="../media/696ac7cfc0e236.jpg"/>
  <Relationship Id="rId8" Type="http://schemas.openxmlformats.org/officeDocument/2006/relationships/image" Target="../media/696ac7cfc25e27.jpg"/>
  <Relationship Id="rId9" Type="http://schemas.openxmlformats.org/officeDocument/2006/relationships/image" Target="../media/696ac7cfc357a8.jpg"/>
  <Relationship Id="rId10" Type="http://schemas.openxmlformats.org/officeDocument/2006/relationships/image" Target="../media/696ac7cfc4ee8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お弁当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受注生産!多彩な有り生地から選ぶオリジナルバッグ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かわいくて便利なお弁当バッグ!
コンビニやランチなど、ちょっとしたお出かけにピッタリなサイズです。
本体1色名入れはもちろん、1から製作するから全体印刷や多色、オリジナルサイズなども可能です!
完全オリジナル設計可能なノベルティグッズ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40
サイズ　　約270x130x135mm
材　質　　ポリエステル等
印　刷　　シルク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