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906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454137443" r:id="rId1"/>
    <p:sldLayoutId id="2454137444" r:id="rId2"/>
    <p:sldLayoutId id="2454137445" r:id="rId3"/>
    <p:sldLayoutId id="2454137446" r:id="rId4"/>
    <p:sldLayoutId id="2454137447" r:id="rId5"/>
    <p:sldLayoutId id="2454137448" r:id="rId6"/>
    <p:sldLayoutId id="2454137449" r:id="rId7"/>
    <p:sldLayoutId id="2454137450" r:id="rId8"/>
    <p:sldLayoutId id="2454137451" r:id="rId9"/>
    <p:sldLayoutId id="2454137452" r:id="rId10"/>
    <p:sldLayoutId id="2454137453" r:id="rId11"/>
    <p:sldLayoutId id="2454137454" r:id="rId12"/>
  </p:sldLayoutIdLst>
  <p:txStyles>
    <p:titleStyle>
      <a:extLst/>
    </p:titleStyle>
    <p:bodyStyle>
      <a:extLst/>
    </p:bodyStyle>
    <p:otherStyle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fe9fa85be13dc3eab3de583dc16dfea81.png"/>
  <Relationship Id="rId3" Type="http://schemas.openxmlformats.org/officeDocument/2006/relationships/image" Target="../media/69359c92aca6d2.jpg"/>
  <Relationship Id="rId4" Type="http://schemas.openxmlformats.org/officeDocument/2006/relationships/image" Target="../media/69359c92af0b73.jpg"/>
  <Relationship Id="rId5" Type="http://schemas.openxmlformats.org/officeDocument/2006/relationships/image" Target="../media/69359c92af2394.jpg"/>
  <Relationship Id="rId6" Type="http://schemas.openxmlformats.org/officeDocument/2006/relationships/image" Target="../media/69359c92af2f85.jpg"/>
  <Relationship Id="rId7" Type="http://schemas.openxmlformats.org/officeDocument/2006/relationships/image" Target="../media/69359c92af40b6.jpg"/>
  <Relationship Id="rId8" Type="http://schemas.openxmlformats.org/officeDocument/2006/relationships/image" Target="../media/69359c92af4f57.jpg"/>
  <Relationship Id="rId9" Type="http://schemas.openxmlformats.org/officeDocument/2006/relationships/image" Target="../media/69359c92af5d98.jpg"/>
  <Relationship Id="rId10" Type="http://schemas.openxmlformats.org/officeDocument/2006/relationships/image" Target="../media/69359c92af9a7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877425" cy="7191375"/>
          <a:chOff x="0" y="0"/>
          <a:chExt cx="9877425" cy="71913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7742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85750" y="95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ストレッチマスクM]]></a:t>
            </a:r>
          </a:p>
        </p:txBody>
      </p:sp>
      <p:sp>
        <p:nvSpPr>
          <p:cNvPr id="3" name=""/>
          <p:cNvSpPr txBox="1"/>
          <p:nvPr/>
        </p:nvSpPr>
        <p:spPr>
          <a:xfrm>
            <a:off x="285750" y="476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ストレッチ素材で長時間の着用もストレスフリー]]></a:t>
            </a:r>
          </a:p>
        </p:txBody>
      </p:sp>
      <p:sp>
        <p:nvSpPr>
          <p:cNvPr id="4" name=""/>
          <p:cNvSpPr txBox="1"/>
          <p:nvPr/>
        </p:nvSpPr>
        <p:spPr>
          <a:xfrm>
            <a:off x="6191250" y="1619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1,000枚から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91250" y="2381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オリジナルフルカラー印刷可能！
伸縮性のある洗って繰り返し使えるマスク
快適3D立体構造
無地は500枚からできます。
※マスクは感染を完全に防ぐものではありません。]]></a:t>
            </a:r>
          </a:p>
        </p:txBody>
      </p:sp>
      <p:sp>
        <p:nvSpPr>
          <p:cNvPr id="6" name=""/>
          <p:cNvSpPr txBox="1"/>
          <p:nvPr/>
        </p:nvSpPr>
        <p:spPr>
          <a:xfrm>
            <a:off x="6191250" y="457200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品　番　　org448
サイズ　　約175×128mm（畳んだ状態）
材　質　　ポリエステル等
印　刷　　フルカラー、シルク1C
外　装　　個別PP袋入
生産国　　韓国]]></a:t>
            </a:r>
          </a:p>
        </p:txBody>
      </p:sp>
      <p:sp>
        <p:nvSpPr>
          <p:cNvPr id="7" name=""/>
          <p:cNvSpPr txBox="1"/>
          <p:nvPr/>
        </p:nvSpPr>
        <p:spPr>
          <a:xfrm>
            <a:off x="6191250" y="6238875"/>
            <a:ext cx="28575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校了後約40日～]]></a:t>
            </a:r>
          </a:p>
        </p:txBody>
      </p:sp>
      <p:pic>
        <p:nvPicPr>
          <p:cNvPr id="8" name="Image File" descr="Image File 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238250"/>
            <a:ext cx="5219700" cy="3476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Image File" descr="Image File 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4857750"/>
            <a:ext cx="121920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Image File" descr="Image File 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857750"/>
            <a:ext cx="121920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Image File" descr="Image File 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0" y="4857750"/>
            <a:ext cx="121920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" name="Image File" descr="Image File 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857750"/>
            <a:ext cx="121920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3" name="Image File" descr="Image File 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" y="5905500"/>
            <a:ext cx="121920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4" name="Image File" descr="Image File 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5000" y="590550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5" name="Image File" descr="Image File 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38500" y="590550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52">
  <a:themeElements>
    <a:clrScheme name="Theme5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5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堀 規保</dc:creator>
  <cp:lastModifiedBy/>
  <dcterms:created xsi:type="dcterms:W3CDTF">2023-03-08T02:11:07Z</dcterms:created>
  <dcterms:modified xsi:type="dcterms:W3CDTF">2023-03-23T10:58:25Z</dcterms:modified>
  <dc:title>PowerPoint プレゼンテーション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4" name="HiddenSlides">
    <vt:i4>0</vt:i4>
  </property>
  <property fmtid="{D5CDD505-2E9C-101B-9397-08002B2CF9AE}" pid="6" name="HyperlinksChanged">
    <vt:bool>false</vt:bool>
  </property>
  <property fmtid="{D5CDD505-2E9C-101B-9397-08002B2CF9AE}" pid="8" name="LinksUpToDate">
    <vt:bool>false</vt:bool>
  </property>
  <property fmtid="{D5CDD505-2E9C-101B-9397-08002B2CF9AE}" pid="10" name="MMClips">
    <vt:i4>0</vt:i4>
  </property>
  <property fmtid="{D5CDD505-2E9C-101B-9397-08002B2CF9AE}" pid="12" name="Notes">
    <vt:i4>0</vt:i4>
  </property>
  <property fmtid="{D5CDD505-2E9C-101B-9397-08002B2CF9AE}" pid="14" name="PresentationFormat">
    <vt:lpwstr>A4 210 x 297 mm</vt:lpwstr>
  </property>
  <property fmtid="{D5CDD505-2E9C-101B-9397-08002B2CF9AE}" pid="16" name="ScaleCrop">
    <vt:bool>false</vt:bool>
  </property>
  <property fmtid="{D5CDD505-2E9C-101B-9397-08002B2CF9AE}" pid="18" name="ShareDoc">
    <vt:bool>false</vt:bool>
  </property>
  <property fmtid="{D5CDD505-2E9C-101B-9397-08002B2CF9AE}" pid="20" name="Slides">
    <vt:i4>1</vt:i4>
  </property>
</Properties>
</file>