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828878" r:id="rId1"/>
    <p:sldLayoutId id="2435828879" r:id="rId2"/>
    <p:sldLayoutId id="2435828880" r:id="rId3"/>
    <p:sldLayoutId id="2435828881" r:id="rId4"/>
    <p:sldLayoutId id="2435828882" r:id="rId5"/>
    <p:sldLayoutId id="2435828883" r:id="rId6"/>
    <p:sldLayoutId id="2435828884" r:id="rId7"/>
    <p:sldLayoutId id="2435828885" r:id="rId8"/>
    <p:sldLayoutId id="2435828886" r:id="rId9"/>
    <p:sldLayoutId id="2435828887" r:id="rId10"/>
    <p:sldLayoutId id="2435828888" r:id="rId11"/>
    <p:sldLayoutId id="243582888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d67bf6f09d68175d8b52b21e4bb36f61.png"/>
  <Relationship Id="rId3" Type="http://schemas.openxmlformats.org/officeDocument/2006/relationships/image" Target="../media/681e3ebdc0e7c2.jpg"/>
  <Relationship Id="rId4" Type="http://schemas.openxmlformats.org/officeDocument/2006/relationships/image" Target="../media/681e3ebdc1ad5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ホワイトボー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ワイトボードがマグネットに！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実用度が高い！
会社のデスクや冷蔵庫にホワイトボードがつけれる。マグネットなので取り外しが簡単！！あったら便利マグネットホワイトボード
受注生産なのでフルカラー印刷、オリジナル型作製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80
サイズ　　約210x297mm
材　質　　マグネット、紙、PP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