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94086" r:id="rId1"/>
    <p:sldLayoutId id="2403794087" r:id="rId2"/>
    <p:sldLayoutId id="2403794088" r:id="rId3"/>
    <p:sldLayoutId id="2403794089" r:id="rId4"/>
    <p:sldLayoutId id="2403794090" r:id="rId5"/>
    <p:sldLayoutId id="2403794091" r:id="rId6"/>
    <p:sldLayoutId id="2403794092" r:id="rId7"/>
    <p:sldLayoutId id="2403794093" r:id="rId8"/>
    <p:sldLayoutId id="2403794094" r:id="rId9"/>
    <p:sldLayoutId id="2403794095" r:id="rId10"/>
    <p:sldLayoutId id="2403794096" r:id="rId11"/>
    <p:sldLayoutId id="240379409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ac1c45ccf2601c41376a9caa8a7f6c21.png"/>
  <Relationship Id="rId3" Type="http://schemas.openxmlformats.org/officeDocument/2006/relationships/image" Target="../media/66356ed53b06c2.jpg"/>
  <Relationship Id="rId4" Type="http://schemas.openxmlformats.org/officeDocument/2006/relationships/image" Target="../media/66356ed53b189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ホワイトボー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ワイトボードがマグネットに！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実用度が高い！
会社のデスクや冷蔵庫にホワイトボードがつけれる。マグネットなので取り外しが簡単！！あったら便利マグネットホワイトボード
受注生産なのでフルカラー印刷、オリジナル型作製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80
サイズ　　約210x297mm
材　質　　マグネット、紙、PP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