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5281922" r:id="rId1"/>
    <p:sldLayoutId id="2455281923" r:id="rId2"/>
    <p:sldLayoutId id="2455281924" r:id="rId3"/>
    <p:sldLayoutId id="2455281925" r:id="rId4"/>
    <p:sldLayoutId id="2455281926" r:id="rId5"/>
    <p:sldLayoutId id="2455281927" r:id="rId6"/>
    <p:sldLayoutId id="2455281928" r:id="rId7"/>
    <p:sldLayoutId id="2455281929" r:id="rId8"/>
    <p:sldLayoutId id="2455281930" r:id="rId9"/>
    <p:sldLayoutId id="2455281931" r:id="rId10"/>
    <p:sldLayoutId id="2455281932" r:id="rId11"/>
    <p:sldLayoutId id="245528193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28cdbcb289dfc2495127ff65f8744b1.png"/>
  <Relationship Id="rId3" Type="http://schemas.openxmlformats.org/officeDocument/2006/relationships/image" Target="../media/69471331e45012.jpg"/>
  <Relationship Id="rId4" Type="http://schemas.openxmlformats.org/officeDocument/2006/relationships/image" Target="../media/69471331e46803.jpg"/>
  <Relationship Id="rId5" Type="http://schemas.openxmlformats.org/officeDocument/2006/relationships/image" Target="../media/69471331e4793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グネットホワイトボー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ホワイトボードがマグネットに！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実用度が高い！
会社のデスクや冷蔵庫にホワイトボードがつけれる。マグネットなので取り外しが簡単！！あったら便利マグネットホワイトボード
受注生産なのでフルカラー印刷、オリジナル型作製が可能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80
サイズ　　約210x297mm
材　質　　マグネット、紙、PP等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