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40621155" r:id="rId1"/>
    <p:sldLayoutId id="2440621156" r:id="rId2"/>
    <p:sldLayoutId id="2440621157" r:id="rId3"/>
    <p:sldLayoutId id="2440621158" r:id="rId4"/>
    <p:sldLayoutId id="2440621159" r:id="rId5"/>
    <p:sldLayoutId id="2440621160" r:id="rId6"/>
    <p:sldLayoutId id="2440621161" r:id="rId7"/>
    <p:sldLayoutId id="2440621162" r:id="rId8"/>
    <p:sldLayoutId id="2440621163" r:id="rId9"/>
    <p:sldLayoutId id="2440621164" r:id="rId10"/>
    <p:sldLayoutId id="2440621165" r:id="rId11"/>
    <p:sldLayoutId id="2440621166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b01896d7d0d0a76c350fb97045e841d1.png"/>
  <Relationship Id="rId3" Type="http://schemas.openxmlformats.org/officeDocument/2006/relationships/image" Target="../media/68675e928a9152.jpg"/>
  <Relationship Id="rId4" Type="http://schemas.openxmlformats.org/officeDocument/2006/relationships/image" Target="../media/68675e928b599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グネットホワイトボード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ホワイトボードがマグネットに！！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実用度が高い！
会社のデスクや冷蔵庫にホワイトボードがつけれる。マグネットなので取り外しが簡単！！あったら便利マグネットホワイトボード
受注生産なのでフルカラー印刷、オリジナル型作製が可能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080
サイズ　　約210x297mm
材　質　　マグネット、紙、PP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5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