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7053295" r:id="rId1"/>
    <p:sldLayoutId id="2427053296" r:id="rId2"/>
    <p:sldLayoutId id="2427053297" r:id="rId3"/>
    <p:sldLayoutId id="2427053298" r:id="rId4"/>
    <p:sldLayoutId id="2427053299" r:id="rId5"/>
    <p:sldLayoutId id="2427053300" r:id="rId6"/>
    <p:sldLayoutId id="2427053301" r:id="rId7"/>
    <p:sldLayoutId id="2427053302" r:id="rId8"/>
    <p:sldLayoutId id="2427053303" r:id="rId9"/>
    <p:sldLayoutId id="2427053304" r:id="rId10"/>
    <p:sldLayoutId id="2427053305" r:id="rId11"/>
    <p:sldLayoutId id="242705330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82cde2fdf7b9b8e54d2b928ea35f221.png"/>
  <Relationship Id="rId3" Type="http://schemas.openxmlformats.org/officeDocument/2006/relationships/image" Target="../media/6798571e14bee2.jpg"/>
  <Relationship Id="rId4" Type="http://schemas.openxmlformats.org/officeDocument/2006/relationships/image" Target="../media/6798571e15263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ホワイトボー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ホワイトボードがマグネットに！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実用度が高い！
会社のデスクや冷蔵庫にホワイトボードがつけれる。マグネットなので取り外しが簡単！！あったら便利マグネットホワイトボード
受注生産なのでフルカラー印刷、オリジナル型作製が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80
サイズ　　約210x297mm
材　質　　マグネット、紙、PP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