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49950094" r:id="rId1"/>
    <p:sldLayoutId id="2449950095" r:id="rId2"/>
    <p:sldLayoutId id="2449950096" r:id="rId3"/>
    <p:sldLayoutId id="2449950097" r:id="rId4"/>
    <p:sldLayoutId id="2449950098" r:id="rId5"/>
    <p:sldLayoutId id="2449950099" r:id="rId6"/>
    <p:sldLayoutId id="2449950100" r:id="rId7"/>
    <p:sldLayoutId id="2449950101" r:id="rId8"/>
    <p:sldLayoutId id="2449950102" r:id="rId9"/>
    <p:sldLayoutId id="2449950103" r:id="rId10"/>
    <p:sldLayoutId id="2449950104" r:id="rId11"/>
    <p:sldLayoutId id="2449950105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6cf8c59e778e85d167aff11a018746b1.png"/>
  <Relationship Id="rId3" Type="http://schemas.openxmlformats.org/officeDocument/2006/relationships/image" Target="../media/68f5b7bd238252.jpg"/>
  <Relationship Id="rId4" Type="http://schemas.openxmlformats.org/officeDocument/2006/relationships/image" Target="../media/68f5b7bd282923.jpg"/>
  <Relationship Id="rId5" Type="http://schemas.openxmlformats.org/officeDocument/2006/relationships/image" Target="../media/68f5b7bd2d3cb4.jpg"/>
  <Relationship Id="rId6" Type="http://schemas.openxmlformats.org/officeDocument/2006/relationships/image" Target="../media/68f5b7bd322905.jpg"/>
  <Relationship Id="rId7" Type="http://schemas.openxmlformats.org/officeDocument/2006/relationships/image" Target="../media/68f5b7bd35a8a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wayペン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ボールペン、タッチペン、クリーナー、スマホスタンド、ライト　5つの機能を持つマルチペン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,000本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ノベルティの王道「ボールペン」
ただのボールペンではなく5つの機能を持つマルチなボールペンです。実用性が高く、低単価なのでバラマキの販促グッズとして最適です。
軸部に1色名入れが可能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364
サイズ　　全長約142mm
材　質　　ABS等
印　刷　　シルク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7">
  <a:themeElements>
    <a:clrScheme name="Theme5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