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267431" r:id="rId1"/>
    <p:sldLayoutId id="2421267432" r:id="rId2"/>
    <p:sldLayoutId id="2421267433" r:id="rId3"/>
    <p:sldLayoutId id="2421267434" r:id="rId4"/>
    <p:sldLayoutId id="2421267435" r:id="rId5"/>
    <p:sldLayoutId id="2421267436" r:id="rId6"/>
    <p:sldLayoutId id="2421267437" r:id="rId7"/>
    <p:sldLayoutId id="2421267438" r:id="rId8"/>
    <p:sldLayoutId id="2421267439" r:id="rId9"/>
    <p:sldLayoutId id="2421267440" r:id="rId10"/>
    <p:sldLayoutId id="2421267441" r:id="rId11"/>
    <p:sldLayoutId id="242126744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0b78caecdb3a8ecaf5087e83ca17ae491.png"/>
  <Relationship Id="rId3" Type="http://schemas.openxmlformats.org/officeDocument/2006/relationships/image" Target="../media/67400e16c1c972.jpg"/>
  <Relationship Id="rId4" Type="http://schemas.openxmlformats.org/officeDocument/2006/relationships/image" Target="../media/67400e16c2ca53.jpg"/>
  <Relationship Id="rId5" Type="http://schemas.openxmlformats.org/officeDocument/2006/relationships/image" Target="../media/67400e16c3b63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ラミネートバッ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全面フルカラーのバッグ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全面フルカラー印刷、オリジナルサイズ可能！
不織布に片面ラミネート加工するのでデザインが鮮やかに表現できます。
さらに、ちょっとした水滴もはじきます。
展示会、オープンキャンパスに最適なノベルティグッズです。
エコバッグとしても活躍すること間違いなし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359
サイズ　　約H340×W325×マチ170mm
材　質　　不織布等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7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