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759251" r:id="rId1"/>
    <p:sldLayoutId id="2403759252" r:id="rId2"/>
    <p:sldLayoutId id="2403759253" r:id="rId3"/>
    <p:sldLayoutId id="2403759254" r:id="rId4"/>
    <p:sldLayoutId id="2403759255" r:id="rId5"/>
    <p:sldLayoutId id="2403759256" r:id="rId6"/>
    <p:sldLayoutId id="2403759257" r:id="rId7"/>
    <p:sldLayoutId id="2403759258" r:id="rId8"/>
    <p:sldLayoutId id="2403759259" r:id="rId9"/>
    <p:sldLayoutId id="2403759260" r:id="rId10"/>
    <p:sldLayoutId id="2403759261" r:id="rId11"/>
    <p:sldLayoutId id="2403759262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b8cc56596f720fde790953a4c13b3cd1.png"/>
  <Relationship Id="rId3" Type="http://schemas.openxmlformats.org/officeDocument/2006/relationships/image" Target="../media/6634e6c2e62722.jpg"/>
  <Relationship Id="rId4" Type="http://schemas.openxmlformats.org/officeDocument/2006/relationships/image" Target="../media/6634e6c2e6dd23.jpg"/>
  <Relationship Id="rId5" Type="http://schemas.openxmlformats.org/officeDocument/2006/relationships/image" Target="../media/6634e6c2e6f33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ラミネートバッ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全面フルカラーのバッグ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全面フルカラー印刷、オリジナルサイズ可能！
不織布に片面ラミネート加工するのでデザインが鮮やかに表現できます。
さらに、ちょっとした水滴もはじきます。
展示会、オープンキャンパスに最適なノベルティグッズです。
エコバッグとしても活躍すること間違いなし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359
サイズ　　約H340×W325×マチ170mm
材　質　　不織布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7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