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3001843" r:id="rId1"/>
    <p:sldLayoutId id="2433001844" r:id="rId2"/>
    <p:sldLayoutId id="2433001845" r:id="rId3"/>
    <p:sldLayoutId id="2433001846" r:id="rId4"/>
    <p:sldLayoutId id="2433001847" r:id="rId5"/>
    <p:sldLayoutId id="2433001848" r:id="rId6"/>
    <p:sldLayoutId id="2433001849" r:id="rId7"/>
    <p:sldLayoutId id="2433001850" r:id="rId8"/>
    <p:sldLayoutId id="2433001851" r:id="rId9"/>
    <p:sldLayoutId id="2433001852" r:id="rId10"/>
    <p:sldLayoutId id="2433001853" r:id="rId11"/>
    <p:sldLayoutId id="243300185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a5da60806472363811d583103ffef101.png"/>
  <Relationship Id="rId3" Type="http://schemas.openxmlformats.org/officeDocument/2006/relationships/image" Target="../media/67f31ba2a18542.jpg"/>
  <Relationship Id="rId4" Type="http://schemas.openxmlformats.org/officeDocument/2006/relationships/image" Target="../media/67f31ba2a19c23.jpg"/>
  <Relationship Id="rId5" Type="http://schemas.openxmlformats.org/officeDocument/2006/relationships/image" Target="../media/67f31ba2a1ae4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ラミネート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のバッグ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印刷、オリジナルサイズ可能！
不織布に片面ラミネート加工するのでデザインが鮮やかに表現できます。
さらに、ちょっとした水滴もはじきます。
展示会、オープンキャンパスに最適なノベルティグッズです。
エコバッグとしても活躍すること間違いなし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359
サイズ　　約H340×W325×マチ170mm
材　質　　不織布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7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