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svg" ContentType="image/svg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9906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presProps" Target="presProps.xml"/>
  <Relationship Id="rId5" Type="http://schemas.openxmlformats.org/officeDocument/2006/relationships/viewProps" Target="viewProps.xml"/>
  <Relationship Id="rId6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454555096" r:id="rId1"/>
    <p:sldLayoutId id="2454555097" r:id="rId2"/>
    <p:sldLayoutId id="2454555098" r:id="rId3"/>
    <p:sldLayoutId id="2454555099" r:id="rId4"/>
    <p:sldLayoutId id="2454555100" r:id="rId5"/>
    <p:sldLayoutId id="2454555101" r:id="rId6"/>
    <p:sldLayoutId id="2454555102" r:id="rId7"/>
    <p:sldLayoutId id="2454555103" r:id="rId8"/>
    <p:sldLayoutId id="2454555104" r:id="rId9"/>
    <p:sldLayoutId id="2454555105" r:id="rId10"/>
    <p:sldLayoutId id="2454555106" r:id="rId11"/>
    <p:sldLayoutId id="2454555107" r:id="rId12"/>
  </p:sldLayoutIdLst>
  <p:txStyles>
    <p:titleStyle>
      <a:extLst/>
    </p:titleStyle>
    <p:bodyStyle>
      <a:extLst/>
    </p:bodyStyle>
    <p:otherStyle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327b55e5beb4e3b6f00048ffb98f5171.png"/>
  <Relationship Id="rId3" Type="http://schemas.openxmlformats.org/officeDocument/2006/relationships/image" Target="../media/693bfc07e40e82.jpg"/>
  <Relationship Id="rId4" Type="http://schemas.openxmlformats.org/officeDocument/2006/relationships/image" Target="../media/693bfc07e53f93.jpg"/>
  <Relationship Id="rId5" Type="http://schemas.openxmlformats.org/officeDocument/2006/relationships/image" Target="../media/693bfc07e62934.jpg"/>
  <Relationship Id="rId6" Type="http://schemas.openxmlformats.org/officeDocument/2006/relationships/image" Target="../media/693bfc07e787e5.jp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877425" cy="7191375"/>
          <a:chOff x="0" y="0"/>
          <a:chExt cx="9877425" cy="7191375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877425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85750" y="95250"/>
            <a:ext cx="952500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5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ラミネートバッグ]]></a:t>
            </a:r>
          </a:p>
        </p:txBody>
      </p:sp>
      <p:sp>
        <p:nvSpPr>
          <p:cNvPr id="3" name=""/>
          <p:cNvSpPr txBox="1"/>
          <p:nvPr/>
        </p:nvSpPr>
        <p:spPr>
          <a:xfrm>
            <a:off x="285750" y="476250"/>
            <a:ext cx="952500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5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全面フルカラーのバッグ！]]></a:t>
            </a:r>
          </a:p>
        </p:txBody>
      </p:sp>
      <p:sp>
        <p:nvSpPr>
          <p:cNvPr id="4" name=""/>
          <p:cNvSpPr txBox="1"/>
          <p:nvPr/>
        </p:nvSpPr>
        <p:spPr>
          <a:xfrm>
            <a:off x="6191250" y="1619250"/>
            <a:ext cx="333375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5,000個から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91250" y="2381250"/>
            <a:ext cx="333375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全面フルカラー印刷、オリジナルサイズ可能！
不織布に片面ラミネート加工するのでデザインが鮮やかに表現できます。
さらに、ちょっとした水滴もはじきます。
展示会、オープンキャンパスに最適なノベルティグッズです。
エコバッグとしても活躍すること間違いなし！]]></a:t>
            </a:r>
          </a:p>
        </p:txBody>
      </p:sp>
      <p:sp>
        <p:nvSpPr>
          <p:cNvPr id="6" name=""/>
          <p:cNvSpPr txBox="1"/>
          <p:nvPr/>
        </p:nvSpPr>
        <p:spPr>
          <a:xfrm>
            <a:off x="6191250" y="4572000"/>
            <a:ext cx="333375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品　番　　org359
サイズ　　約H340×W325×マチ170mm
材　質　　不織布等
印　刷　　片面フルカラー
外　装　　個別PP袋入]]></a:t>
            </a:r>
          </a:p>
        </p:txBody>
      </p:sp>
      <p:sp>
        <p:nvSpPr>
          <p:cNvPr id="7" name=""/>
          <p:cNvSpPr txBox="1"/>
          <p:nvPr/>
        </p:nvSpPr>
        <p:spPr>
          <a:xfrm>
            <a:off x="6191250" y="6238875"/>
            <a:ext cx="285750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校了後約70日～]]></a:t>
            </a:r>
          </a:p>
        </p:txBody>
      </p:sp>
      <p:pic>
        <p:nvPicPr>
          <p:cNvPr id="8" name="Image File" descr="Image File 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" y="1238250"/>
            <a:ext cx="4629150" cy="3476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9" name="Image File" descr="Image File 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" y="4857750"/>
            <a:ext cx="108585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0" name="Image File" descr="Image File 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5000" y="4857750"/>
            <a:ext cx="108585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1" name="Image File" descr="Image File 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8500" y="4857750"/>
            <a:ext cx="108585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74">
  <a:themeElements>
    <a:clrScheme name="Theme7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74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7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堀 規保</dc:creator>
  <cp:lastModifiedBy/>
  <dcterms:created xsi:type="dcterms:W3CDTF">2023-03-08T02:11:07Z</dcterms:created>
  <dcterms:modified xsi:type="dcterms:W3CDTF">2023-03-23T10:58:25Z</dcterms:modified>
  <dc:title>PowerPoint プレゼンテーション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4" name="HiddenSlides">
    <vt:i4>0</vt:i4>
  </property>
  <property fmtid="{D5CDD505-2E9C-101B-9397-08002B2CF9AE}" pid="6" name="HyperlinksChanged">
    <vt:bool>false</vt:bool>
  </property>
  <property fmtid="{D5CDD505-2E9C-101B-9397-08002B2CF9AE}" pid="8" name="LinksUpToDate">
    <vt:bool>false</vt:bool>
  </property>
  <property fmtid="{D5CDD505-2E9C-101B-9397-08002B2CF9AE}" pid="10" name="MMClips">
    <vt:i4>0</vt:i4>
  </property>
  <property fmtid="{D5CDD505-2E9C-101B-9397-08002B2CF9AE}" pid="12" name="Notes">
    <vt:i4>0</vt:i4>
  </property>
  <property fmtid="{D5CDD505-2E9C-101B-9397-08002B2CF9AE}" pid="14" name="PresentationFormat">
    <vt:lpwstr>A4 210 x 297 mm</vt:lpwstr>
  </property>
  <property fmtid="{D5CDD505-2E9C-101B-9397-08002B2CF9AE}" pid="16" name="ScaleCrop">
    <vt:bool>false</vt:bool>
  </property>
  <property fmtid="{D5CDD505-2E9C-101B-9397-08002B2CF9AE}" pid="18" name="ShareDoc">
    <vt:bool>false</vt:bool>
  </property>
  <property fmtid="{D5CDD505-2E9C-101B-9397-08002B2CF9AE}" pid="20" name="Slides">
    <vt:i4>1</vt:i4>
  </property>
</Properties>
</file>