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1542120" r:id="rId1"/>
    <p:sldLayoutId id="2461542121" r:id="rId2"/>
    <p:sldLayoutId id="2461542122" r:id="rId3"/>
    <p:sldLayoutId id="2461542123" r:id="rId4"/>
    <p:sldLayoutId id="2461542124" r:id="rId5"/>
    <p:sldLayoutId id="2461542125" r:id="rId6"/>
    <p:sldLayoutId id="2461542126" r:id="rId7"/>
    <p:sldLayoutId id="2461542127" r:id="rId8"/>
    <p:sldLayoutId id="2461542128" r:id="rId9"/>
    <p:sldLayoutId id="2461542129" r:id="rId10"/>
    <p:sldLayoutId id="2461542130" r:id="rId11"/>
    <p:sldLayoutId id="2461542131"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388e65207ef1f165e32a24a6ddb79431.png"/>
  <Relationship Id="rId3" Type="http://schemas.openxmlformats.org/officeDocument/2006/relationships/image" Target="../media/69a699179e7e32.jpg"/>
  <Relationship Id="rId4" Type="http://schemas.openxmlformats.org/officeDocument/2006/relationships/image" Target="../media/69a699179f10b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リストポーチ]]></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伸縮性のあるスポーティなリストバンド＋ポーチ！]]></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900" spc="0" u="none">
                <a:solidFill>
                  <a:srgbClr val="000000">
                    <a:alpha val="100000"/>
                  </a:srgbClr>
                </a:solidFill>
                <a:latin typeface="Calibri"/>
              </a:rPr>
              <a:t><![CDATA[ちょっとしたランニングなどにこのリストポーチはいかが？
伸縮性のある生地にポケットがついているのでスマホや携帯音楽機器などを入れることができます。野外イベントのノベルティグッズに最適です。
受注生産なので生地色が選べ、オリジナルデザインで印刷が可能で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311
サイズ　　Ｗ100×Ｈ140ｍｍ
材　質　　ポリウレタン
印　刷　　シルク、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