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051810" r:id="rId1"/>
    <p:sldLayoutId id="2450051811" r:id="rId2"/>
    <p:sldLayoutId id="2450051812" r:id="rId3"/>
    <p:sldLayoutId id="2450051813" r:id="rId4"/>
    <p:sldLayoutId id="2450051814" r:id="rId5"/>
    <p:sldLayoutId id="2450051815" r:id="rId6"/>
    <p:sldLayoutId id="2450051816" r:id="rId7"/>
    <p:sldLayoutId id="2450051817" r:id="rId8"/>
    <p:sldLayoutId id="2450051818" r:id="rId9"/>
    <p:sldLayoutId id="2450051819" r:id="rId10"/>
    <p:sldLayoutId id="2450051820" r:id="rId11"/>
    <p:sldLayoutId id="245005182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f8287a3051fbbc57d42617bb370ee2c1.png"/>
  <Relationship Id="rId3" Type="http://schemas.openxmlformats.org/officeDocument/2006/relationships/image" Target="../media/68f74511466e92.jpg"/>
  <Relationship Id="rId4" Type="http://schemas.openxmlformats.org/officeDocument/2006/relationships/image" Target="../media/68f745114ad233.jpg"/>
  <Relationship Id="rId5" Type="http://schemas.openxmlformats.org/officeDocument/2006/relationships/image" Target="../media/68f745114ba924.jpg"/>
  <Relationship Id="rId6" Type="http://schemas.openxmlformats.org/officeDocument/2006/relationships/image" Target="../media/68f745114c02a5.jpg"/>
  <Relationship Id="rId7" Type="http://schemas.openxmlformats.org/officeDocument/2006/relationships/image" Target="../media/68f745114c60f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型で作製できる金属チャー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はゆるキャラ、企業様マスコットに最適なアイテムです。
100個からオリジナル作製可能
形状、印刷、サイズ、加工、全てがオリジナル！
キーホルダーのお供としても最適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7
サイズ　　オリジナルサイズ可
材　質　　真鍮、ステンレス、鉄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