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71382" r:id="rId1"/>
    <p:sldLayoutId id="2440571383" r:id="rId2"/>
    <p:sldLayoutId id="2440571384" r:id="rId3"/>
    <p:sldLayoutId id="2440571385" r:id="rId4"/>
    <p:sldLayoutId id="2440571386" r:id="rId5"/>
    <p:sldLayoutId id="2440571387" r:id="rId6"/>
    <p:sldLayoutId id="2440571388" r:id="rId7"/>
    <p:sldLayoutId id="2440571389" r:id="rId8"/>
    <p:sldLayoutId id="2440571390" r:id="rId9"/>
    <p:sldLayoutId id="2440571391" r:id="rId10"/>
    <p:sldLayoutId id="2440571392" r:id="rId11"/>
    <p:sldLayoutId id="244057139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b7531922e3631e2454c1529c95a91a51.png"/>
  <Relationship Id="rId3" Type="http://schemas.openxmlformats.org/officeDocument/2006/relationships/image" Target="../media/68669c25e9b5a2.jpg"/>
  <Relationship Id="rId4" Type="http://schemas.openxmlformats.org/officeDocument/2006/relationships/image" Target="../media/68669c25ea2cf3.jpg"/>
  <Relationship Id="rId5" Type="http://schemas.openxmlformats.org/officeDocument/2006/relationships/image" Target="../media/68669c25ea9bd4.jpg"/>
  <Relationship Id="rId6" Type="http://schemas.openxmlformats.org/officeDocument/2006/relationships/image" Target="../media/68669c25eb1a05.jpg"/>
  <Relationship Id="rId7" Type="http://schemas.openxmlformats.org/officeDocument/2006/relationships/image" Target="../media/68669c25eb941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金属チャーム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連結できる金属チャーム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金属チャームはゆるキャラ、企業様マスコットに最適なアイテムです。
100個からオリジナル作製可能
形状、印刷、サイズ、加工、全てがオリジナル！
キーホルダーのお供としても最適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7
サイズ　　オリジナルサイズ可
材　質　　真鍮、ステンレス、鉄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