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6634001" r:id="rId1"/>
    <p:sldLayoutId id="2436634002" r:id="rId2"/>
    <p:sldLayoutId id="2436634003" r:id="rId3"/>
    <p:sldLayoutId id="2436634004" r:id="rId4"/>
    <p:sldLayoutId id="2436634005" r:id="rId5"/>
    <p:sldLayoutId id="2436634006" r:id="rId6"/>
    <p:sldLayoutId id="2436634007" r:id="rId7"/>
    <p:sldLayoutId id="2436634008" r:id="rId8"/>
    <p:sldLayoutId id="2436634009" r:id="rId9"/>
    <p:sldLayoutId id="2436634010" r:id="rId10"/>
    <p:sldLayoutId id="2436634011" r:id="rId11"/>
    <p:sldLayoutId id="243663401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8d022c8c72b0c172ed1c229d101b0191.png"/>
  <Relationship Id="rId3" Type="http://schemas.openxmlformats.org/officeDocument/2006/relationships/image" Target="../media/682a87c01bb862.jpg"/>
  <Relationship Id="rId4" Type="http://schemas.openxmlformats.org/officeDocument/2006/relationships/image" Target="../media/682a87c01bc513.jpg"/>
  <Relationship Id="rId5" Type="http://schemas.openxmlformats.org/officeDocument/2006/relationships/image" Target="../media/682a87c01c29b4.jpg"/>
  <Relationship Id="rId6" Type="http://schemas.openxmlformats.org/officeDocument/2006/relationships/image" Target="../media/682a87c01c9505.jpg"/>
  <Relationship Id="rId7" Type="http://schemas.openxmlformats.org/officeDocument/2006/relationships/image" Target="../media/682a87c01cfa8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金属チャーム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連結できる金属チャーム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金属チャームはゆるキャラ、企業様マスコットに最適なアイテムです。
100個からオリジナル作製可能
形状、印刷、サイズ、加工、全てがオリジナル！
キーホルダーのお供としても最適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57
サイズ　　オリジナルサイズ可
材　質　　真鍮、ステンレス、鉄等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