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620" r:id="rId1"/>
    <p:sldLayoutId id="2432718621" r:id="rId2"/>
    <p:sldLayoutId id="2432718622" r:id="rId3"/>
    <p:sldLayoutId id="2432718623" r:id="rId4"/>
    <p:sldLayoutId id="2432718624" r:id="rId5"/>
    <p:sldLayoutId id="2432718625" r:id="rId6"/>
    <p:sldLayoutId id="2432718626" r:id="rId7"/>
    <p:sldLayoutId id="2432718627" r:id="rId8"/>
    <p:sldLayoutId id="2432718628" r:id="rId9"/>
    <p:sldLayoutId id="2432718629" r:id="rId10"/>
    <p:sldLayoutId id="2432718630" r:id="rId11"/>
    <p:sldLayoutId id="243271863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3db28bb34a9c4c21297bf79c7324b771.png"/>
  <Relationship Id="rId3" Type="http://schemas.openxmlformats.org/officeDocument/2006/relationships/image" Target="../media/67eec94bd6de32.jpg"/>
  <Relationship Id="rId4" Type="http://schemas.openxmlformats.org/officeDocument/2006/relationships/image" Target="../media/67eec94bd6e773.jpg"/>
  <Relationship Id="rId5" Type="http://schemas.openxmlformats.org/officeDocument/2006/relationships/image" Target="../media/67eec94bd74714.jpg"/>
  <Relationship Id="rId6" Type="http://schemas.openxmlformats.org/officeDocument/2006/relationships/image" Target="../media/67eec94bd79755.jpg"/>
  <Relationship Id="rId7" Type="http://schemas.openxmlformats.org/officeDocument/2006/relationships/image" Target="../media/67eec94bd7f59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連結できる金属チャ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はゆるキャラ、企業様マスコットに最適なアイテムです。
100個からオリジナル作製可能
形状、印刷、サイズ、加工、全てがオリジナル！
キーホルダーのお供としても最適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7
サイズ　　オリジナルサイズ可
材　質　　真鍮、ステンレス、鉄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