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697664" r:id="rId1"/>
    <p:sldLayoutId id="2403697665" r:id="rId2"/>
    <p:sldLayoutId id="2403697666" r:id="rId3"/>
    <p:sldLayoutId id="2403697667" r:id="rId4"/>
    <p:sldLayoutId id="2403697668" r:id="rId5"/>
    <p:sldLayoutId id="2403697669" r:id="rId6"/>
    <p:sldLayoutId id="2403697670" r:id="rId7"/>
    <p:sldLayoutId id="2403697671" r:id="rId8"/>
    <p:sldLayoutId id="2403697672" r:id="rId9"/>
    <p:sldLayoutId id="2403697673" r:id="rId10"/>
    <p:sldLayoutId id="2403697674" r:id="rId11"/>
    <p:sldLayoutId id="240369767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a445b28ec7728e2d5c7613de79bd46e1.png"/>
  <Relationship Id="rId3" Type="http://schemas.openxmlformats.org/officeDocument/2006/relationships/image" Target="../media/6633f62f46e522.jpg"/>
  <Relationship Id="rId4" Type="http://schemas.openxmlformats.org/officeDocument/2006/relationships/image" Target="../media/6633f62f4707d3.jpg"/>
  <Relationship Id="rId5" Type="http://schemas.openxmlformats.org/officeDocument/2006/relationships/image" Target="../media/6633f62f471874.jpg"/>
  <Relationship Id="rId6" Type="http://schemas.openxmlformats.org/officeDocument/2006/relationships/image" Target="../media/6633f62f472bf5.jpg"/>
  <Relationship Id="rId7" Type="http://schemas.openxmlformats.org/officeDocument/2006/relationships/image" Target="../media/6633f62f473f6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金属チャーム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連結できる金属チャーム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金属チャームはゆるキャラ、企業様マスコットに最適なアイテムです。
100個からオリジナル作製可能
形状、印刷、サイズ、加工、全てがオリジナル！
キーホルダーのお供としても最適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57
サイズ　　オリジナルサイズ可
材　質　　真鍮、ステンレス、鉄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