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0076336" r:id="rId1"/>
    <p:sldLayoutId id="2450076337" r:id="rId2"/>
    <p:sldLayoutId id="2450076338" r:id="rId3"/>
    <p:sldLayoutId id="2450076339" r:id="rId4"/>
    <p:sldLayoutId id="2450076340" r:id="rId5"/>
    <p:sldLayoutId id="2450076341" r:id="rId6"/>
    <p:sldLayoutId id="2450076342" r:id="rId7"/>
    <p:sldLayoutId id="2450076343" r:id="rId8"/>
    <p:sldLayoutId id="2450076344" r:id="rId9"/>
    <p:sldLayoutId id="2450076345" r:id="rId10"/>
    <p:sldLayoutId id="2450076346" r:id="rId11"/>
    <p:sldLayoutId id="245007634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0465d2ff16ac6eac887e7ceb6b78d281.png"/>
  <Relationship Id="rId3" Type="http://schemas.openxmlformats.org/officeDocument/2006/relationships/image" Target="../media/68f7a4deef8272.jpg"/>
  <Relationship Id="rId4" Type="http://schemas.openxmlformats.org/officeDocument/2006/relationships/image" Target="../media/68f7a4def19fd3.jpg"/>
  <Relationship Id="rId5" Type="http://schemas.openxmlformats.org/officeDocument/2006/relationships/image" Target="../media/68f7a4def255c4.jpg"/>
  <Relationship Id="rId6" Type="http://schemas.openxmlformats.org/officeDocument/2006/relationships/image" Target="../media/68f7a4def314f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カジノマーカ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話題のゴルフノベルティグッズ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2,000個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人気のカジノチップタイプのゴルフマーカーをオリジナルで。
本体色の指定やオリジナルデザインで印刷可能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167
サイズ　　約Φ40×3mm
材　質　　ABS等
印　刷　　シルク
外　装　　ケース入等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6">
  <a:themeElements>
    <a:clrScheme name="Theme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