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320" r:id="rId1"/>
    <p:sldLayoutId id="2432718321" r:id="rId2"/>
    <p:sldLayoutId id="2432718322" r:id="rId3"/>
    <p:sldLayoutId id="2432718323" r:id="rId4"/>
    <p:sldLayoutId id="2432718324" r:id="rId5"/>
    <p:sldLayoutId id="2432718325" r:id="rId6"/>
    <p:sldLayoutId id="2432718326" r:id="rId7"/>
    <p:sldLayoutId id="2432718327" r:id="rId8"/>
    <p:sldLayoutId id="2432718328" r:id="rId9"/>
    <p:sldLayoutId id="2432718329" r:id="rId10"/>
    <p:sldLayoutId id="2432718330" r:id="rId11"/>
    <p:sldLayoutId id="243271833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077067bcaba152268648766ff54d471.png"/>
  <Relationship Id="rId3" Type="http://schemas.openxmlformats.org/officeDocument/2006/relationships/image" Target="../media/67eec81f7b9832.jpg"/>
  <Relationship Id="rId4" Type="http://schemas.openxmlformats.org/officeDocument/2006/relationships/image" Target="../media/67eec81f7c98f3.jpg"/>
  <Relationship Id="rId5" Type="http://schemas.openxmlformats.org/officeDocument/2006/relationships/image" Target="../media/67eec81f7d31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簡単識別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識別しやすくするプラグタグをオリジナルで製作!
使用しないプラグは抜いて余分なエネルギーを使わない=エコロジー。お金の節約にもなります♪裏面の白い部分にペンなどで何のプラグか明記できます。また、使用しないコードをまとめるのに使っても便利。シート内全面にオリジナルデザイン&形もオリジナルで製作できます。シルク印刷はもちろんフルカラー印刷可能。カメラや飲料等商品写真も鮮やかに表現します。
オリジナルサイズで作製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9
サイズ　　約144x130mm(約5ケ)、68x136mm(約2ケ)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