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2262886" r:id="rId1"/>
    <p:sldLayoutId id="2422262887" r:id="rId2"/>
    <p:sldLayoutId id="2422262888" r:id="rId3"/>
    <p:sldLayoutId id="2422262889" r:id="rId4"/>
    <p:sldLayoutId id="2422262890" r:id="rId5"/>
    <p:sldLayoutId id="2422262891" r:id="rId6"/>
    <p:sldLayoutId id="2422262892" r:id="rId7"/>
    <p:sldLayoutId id="2422262893" r:id="rId8"/>
    <p:sldLayoutId id="2422262894" r:id="rId9"/>
    <p:sldLayoutId id="2422262895" r:id="rId10"/>
    <p:sldLayoutId id="2422262896" r:id="rId11"/>
    <p:sldLayoutId id="242226289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c5ff1182b589b36df57f1f4338001991.png"/>
  <Relationship Id="rId3" Type="http://schemas.openxmlformats.org/officeDocument/2006/relationships/image" Target="../media/674f3e95001402.jpg"/>
  <Relationship Id="rId4" Type="http://schemas.openxmlformats.org/officeDocument/2006/relationships/image" Target="../media/674f3e95008da3.jpg"/>
  <Relationship Id="rId5" Type="http://schemas.openxmlformats.org/officeDocument/2006/relationships/image" Target="../media/674f3e9501105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コードタ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見分けがつきにくいコード類を簡単識別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見分けがつきにくいコード類を識別しやすくするプラグタグをオリジナルで製作!
使用しないプラグは抜いて余分なエネルギーを使わない=エコロジー。お金の節約にもなります♪裏面の白い部分にペンなどで何のプラグか明記できます。また、使用しないコードをまとめるのに使っても便利。シート内全面にオリジナルデザイン&形もオリジナルで製作できます。シルク印刷はもちろんフルカラー印刷可能。カメラや飲料等商品写真も鮮やかに表現します。
オリジナルサイズで作製可能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09
サイズ　　約144x130mm(約5ケ)、68x136mm(約2ケ)
材　質　　PVC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