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57622134" r:id="rId1"/>
    <p:sldLayoutId id="2457622135" r:id="rId2"/>
    <p:sldLayoutId id="2457622136" r:id="rId3"/>
    <p:sldLayoutId id="2457622137" r:id="rId4"/>
    <p:sldLayoutId id="2457622138" r:id="rId5"/>
    <p:sldLayoutId id="2457622139" r:id="rId6"/>
    <p:sldLayoutId id="2457622140" r:id="rId7"/>
    <p:sldLayoutId id="2457622141" r:id="rId8"/>
    <p:sldLayoutId id="2457622142" r:id="rId9"/>
    <p:sldLayoutId id="2457622143" r:id="rId10"/>
    <p:sldLayoutId id="2457622144" r:id="rId11"/>
    <p:sldLayoutId id="2457622145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fa9ace4d9143e9ffa6baae40bf31bd871.png"/>
  <Relationship Id="rId3" Type="http://schemas.openxmlformats.org/officeDocument/2006/relationships/image" Target="../media/696ac8a513d212.jpg"/>
  <Relationship Id="rId4" Type="http://schemas.openxmlformats.org/officeDocument/2006/relationships/image" Target="../media/696ac8a513e423.jpg"/>
  <Relationship Id="rId5" Type="http://schemas.openxmlformats.org/officeDocument/2006/relationships/image" Target="../media/696ac8a513f37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コードタ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簡単識別!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5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7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見分けがつきにくいコード類を識別しやすくするプラグタグをオリジナルで製作!
使用しないプラグは抜いて余分なエネルギーを使わない=エコロジー。お金の節約にもなります♪裏面の白い部分にペンなどで何のプラグか明記できます。また、使用しないコードをまとめるのに使っても便利。シート内全面にオリジナルデザイン&形もオリジナルで製作できます。シルク印刷はもちろんフルカラー印刷可能。カメラや飲料等商品写真も鮮やかに表現します。
オリジナルサイズで作製可能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009
サイズ　　約144x130mm(約5ケ)、68x136mm(約2ケ)
材　質　　PVC
印　刷　　シルク・フルカラー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3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