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682286" r:id="rId1"/>
    <p:sldLayoutId id="2403682287" r:id="rId2"/>
    <p:sldLayoutId id="2403682288" r:id="rId3"/>
    <p:sldLayoutId id="2403682289" r:id="rId4"/>
    <p:sldLayoutId id="2403682290" r:id="rId5"/>
    <p:sldLayoutId id="2403682291" r:id="rId6"/>
    <p:sldLayoutId id="2403682292" r:id="rId7"/>
    <p:sldLayoutId id="2403682293" r:id="rId8"/>
    <p:sldLayoutId id="2403682294" r:id="rId9"/>
    <p:sldLayoutId id="2403682295" r:id="rId10"/>
    <p:sldLayoutId id="2403682296" r:id="rId11"/>
    <p:sldLayoutId id="240368229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e8311d13d0fc698bd9a1513d46742281.png"/>
  <Relationship Id="rId3" Type="http://schemas.openxmlformats.org/officeDocument/2006/relationships/image" Target="../media/6633ba1ddfe342.jpg"/>
  <Relationship Id="rId4" Type="http://schemas.openxmlformats.org/officeDocument/2006/relationships/image" Target="../media/6633ba1de0c1c3.jpg"/>
  <Relationship Id="rId5" Type="http://schemas.openxmlformats.org/officeDocument/2006/relationships/image" Target="../media/6633ba1de14f9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ード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分けがつきにくいコード類を簡単識別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分けがつきにくいコード類を識別しやすくするプラグタグをオリジナルで製作!
使用しないプラグは抜いて余分なエネルギーを使わない=エコロジー。お金の節約にもなります♪裏面の白い部分にペンなどで何のプラグか明記できます。また、使用しないコードをまとめるのに使っても便利。シート内全面にオリジナルデザイン&形もオリジナルで製作できます。シルク印刷はもちろんフルカラー印刷可能。カメラや飲料等商品写真も鮮やかに表現します。
オリジナルサイズで作製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09
サイズ　　約144x130mm(約5ケ)、68x136mm(約2ケ)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