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9393090" r:id="rId1"/>
    <p:sldLayoutId id="2459393091" r:id="rId2"/>
    <p:sldLayoutId id="2459393092" r:id="rId3"/>
    <p:sldLayoutId id="2459393093" r:id="rId4"/>
    <p:sldLayoutId id="2459393094" r:id="rId5"/>
    <p:sldLayoutId id="2459393095" r:id="rId6"/>
    <p:sldLayoutId id="2459393096" r:id="rId7"/>
    <p:sldLayoutId id="2459393097" r:id="rId8"/>
    <p:sldLayoutId id="2459393098" r:id="rId9"/>
    <p:sldLayoutId id="2459393099" r:id="rId10"/>
    <p:sldLayoutId id="2459393100" r:id="rId11"/>
    <p:sldLayoutId id="2459393101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d972438f3b9fc9c376a2c8bc753dff01.png"/>
  <Relationship Id="rId3" Type="http://schemas.openxmlformats.org/officeDocument/2006/relationships/image" Target="../media/6985ce71a0b522.jpg"/>
  <Relationship Id="rId4" Type="http://schemas.openxmlformats.org/officeDocument/2006/relationships/image" Target="../media/6985ce71a12773.jpg"/>
  <Relationship Id="rId5" Type="http://schemas.openxmlformats.org/officeDocument/2006/relationships/image" Target="../media/6985ce71a133a4.jpg"/>
  <Relationship Id="rId6" Type="http://schemas.openxmlformats.org/officeDocument/2006/relationships/image" Target="../media/6985ce71a140f5.jpg"/>
  <Relationship Id="rId7" Type="http://schemas.openxmlformats.org/officeDocument/2006/relationships/image" Target="../media/6985ce71a14c16.jpg"/>
  <Relationship Id="rId8" Type="http://schemas.openxmlformats.org/officeDocument/2006/relationships/image" Target="../media/6985ce71a156b7.jpg"/>
  <Relationship Id="rId9" Type="http://schemas.openxmlformats.org/officeDocument/2006/relationships/image" Target="../media/6985ce71a1606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オリジナルハンドピロー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キャラアイテムに最適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,0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カバーはオリジナルデザイン可能
中身（シリコンビーズ）を冷凍庫で冷やせばクーラーに
電子レンジで温めればウォーマーに
二役の優れもの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80
サイズ　　約Φ150mm
材　質　　シリコンビーズ、ポリエステル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