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821337" r:id="rId1"/>
    <p:sldLayoutId id="2403821338" r:id="rId2"/>
    <p:sldLayoutId id="2403821339" r:id="rId3"/>
    <p:sldLayoutId id="2403821340" r:id="rId4"/>
    <p:sldLayoutId id="2403821341" r:id="rId5"/>
    <p:sldLayoutId id="2403821342" r:id="rId6"/>
    <p:sldLayoutId id="2403821343" r:id="rId7"/>
    <p:sldLayoutId id="2403821344" r:id="rId8"/>
    <p:sldLayoutId id="2403821345" r:id="rId9"/>
    <p:sldLayoutId id="2403821346" r:id="rId10"/>
    <p:sldLayoutId id="2403821347" r:id="rId11"/>
    <p:sldLayoutId id="240382134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15076d3b64b01968fbc6e1fdfc2cf61.png"/>
  <Relationship Id="rId3" Type="http://schemas.openxmlformats.org/officeDocument/2006/relationships/image" Target="../media/6635d948b88872.jpg"/>
  <Relationship Id="rId4" Type="http://schemas.openxmlformats.org/officeDocument/2006/relationships/image" Target="../media/6635d948b89d73.jpg"/>
  <Relationship Id="rId5" Type="http://schemas.openxmlformats.org/officeDocument/2006/relationships/image" Target="../media/6635d948b8a95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グネットステッカーS・M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冷蔵庫にデスクに、ホワイトボードに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ロッカーやデスク、冷蔵庫にペタペタ貼れて広告効果抜群なマグネットステッカー！　いつでもアピール！
フルカラーなので表現力は無限大!オリジナル型だって作れます!(要別途見積)
『オススメの使い方』一例
マグネットシートにキリコミを入れてクーポン券がはさめるクリップ付マグネット!!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23
サイズ　　S:約50×50mm　M:約100×60mm
材　質　　マグネットシート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2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