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20937" r:id="rId1"/>
    <p:sldLayoutId id="2440620938" r:id="rId2"/>
    <p:sldLayoutId id="2440620939" r:id="rId3"/>
    <p:sldLayoutId id="2440620940" r:id="rId4"/>
    <p:sldLayoutId id="2440620941" r:id="rId5"/>
    <p:sldLayoutId id="2440620942" r:id="rId6"/>
    <p:sldLayoutId id="2440620943" r:id="rId7"/>
    <p:sldLayoutId id="2440620944" r:id="rId8"/>
    <p:sldLayoutId id="2440620945" r:id="rId9"/>
    <p:sldLayoutId id="2440620946" r:id="rId10"/>
    <p:sldLayoutId id="2440620947" r:id="rId11"/>
    <p:sldLayoutId id="244062094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bf4dd834817d4507e7565bcca339401.png"/>
  <Relationship Id="rId3" Type="http://schemas.openxmlformats.org/officeDocument/2006/relationships/image" Target="../media/68675db8b5e4e2.jpg"/>
  <Relationship Id="rId4" Type="http://schemas.openxmlformats.org/officeDocument/2006/relationships/image" Target="../media/68675db8b6c7d3.jpg"/>
  <Relationship Id="rId5" Type="http://schemas.openxmlformats.org/officeDocument/2006/relationships/image" Target="../media/68675db8b739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ステッカーS・M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にデスクに、ホワイトボードに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ロッカーやデスク、冷蔵庫にペタペタ貼れて広告効果抜群なマグネットステッカー！　いつでもアピール！
フルカラーなので表現力は無限大!オリジナル型だって作れます!(要別途見積)
『オススメの使い方』一例
マグネットシートにキリコミを入れてクーポン券がはさめるクリップ付マグネット!!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3
サイズ　　S:約50×50mm　M:約100×60mm
材　質　　マグネットシート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