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9231526" r:id="rId1"/>
    <p:sldLayoutId id="2459231527" r:id="rId2"/>
    <p:sldLayoutId id="2459231528" r:id="rId3"/>
    <p:sldLayoutId id="2459231529" r:id="rId4"/>
    <p:sldLayoutId id="2459231530" r:id="rId5"/>
    <p:sldLayoutId id="2459231531" r:id="rId6"/>
    <p:sldLayoutId id="2459231532" r:id="rId7"/>
    <p:sldLayoutId id="2459231533" r:id="rId8"/>
    <p:sldLayoutId id="2459231534" r:id="rId9"/>
    <p:sldLayoutId id="2459231535" r:id="rId10"/>
    <p:sldLayoutId id="2459231536" r:id="rId11"/>
    <p:sldLayoutId id="2459231537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975d1875695f8fa1a209e65a069d911.png"/>
  <Relationship Id="rId3" Type="http://schemas.openxmlformats.org/officeDocument/2006/relationships/image" Target="../media/69835755708412.jpg"/>
  <Relationship Id="rId4" Type="http://schemas.openxmlformats.org/officeDocument/2006/relationships/image" Target="../media/6983575572a613.jpg"/>
  <Relationship Id="rId5" Type="http://schemas.openxmlformats.org/officeDocument/2006/relationships/image" Target="../media/698357557309a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マグネットステッカーS・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冷蔵庫にデスクに、ホワイトボードに!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00枚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ロッカーやデスク、冷蔵庫にペタペタ貼れて広告効果抜群なマグネットステッカー！　いつでもアピール！
フルカラーなので表現力は無限大!オリジナル型だって作れます!(要別途見積)
『オススメの使い方』一例
マグネットシートにキリコミを入れてクーポン券がはさめるクリップ付マグネット!!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023
サイズ　　S:約50×50mm　M:約100×60mm
材　質　　マグネットシート等
印　刷　　片面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2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