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2264241" r:id="rId1"/>
    <p:sldLayoutId id="2422264242" r:id="rId2"/>
    <p:sldLayoutId id="2422264243" r:id="rId3"/>
    <p:sldLayoutId id="2422264244" r:id="rId4"/>
    <p:sldLayoutId id="2422264245" r:id="rId5"/>
    <p:sldLayoutId id="2422264246" r:id="rId6"/>
    <p:sldLayoutId id="2422264247" r:id="rId7"/>
    <p:sldLayoutId id="2422264248" r:id="rId8"/>
    <p:sldLayoutId id="2422264249" r:id="rId9"/>
    <p:sldLayoutId id="2422264250" r:id="rId10"/>
    <p:sldLayoutId id="2422264251" r:id="rId11"/>
    <p:sldLayoutId id="242226425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3ec1cd2849b723331d666bf3f4334b31.png"/>
  <Relationship Id="rId3" Type="http://schemas.openxmlformats.org/officeDocument/2006/relationships/image" Target="../media/674f43e0517cd2.jpg"/>
  <Relationship Id="rId4" Type="http://schemas.openxmlformats.org/officeDocument/2006/relationships/image" Target="../media/674f43e05186e3.jpg"/>
  <Relationship Id="rId5" Type="http://schemas.openxmlformats.org/officeDocument/2006/relationships/image" Target="../media/674f43e0518d3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ステッカーS・M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にデスクに、ホワイトボードに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ロッカーやデスク、冷蔵庫にペタペタ貼れて広告効果抜群なマグネットステッカー！　いつでもアピール！
フルカラーなので表現力は無限大!オリジナル型だって作れます!(要別途見積)
『オススメの使い方』一例
マグネットシートにキリコミを入れてクーポン券がはさめるクリップ付マグネット!!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3
サイズ　　S:約50×50mm　M:約100×60mm
材　質　　マグネットシート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