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75974" r:id="rId1"/>
    <p:sldLayoutId id="2432775975" r:id="rId2"/>
    <p:sldLayoutId id="2432775976" r:id="rId3"/>
    <p:sldLayoutId id="2432775977" r:id="rId4"/>
    <p:sldLayoutId id="2432775978" r:id="rId5"/>
    <p:sldLayoutId id="2432775979" r:id="rId6"/>
    <p:sldLayoutId id="2432775980" r:id="rId7"/>
    <p:sldLayoutId id="2432775981" r:id="rId8"/>
    <p:sldLayoutId id="2432775982" r:id="rId9"/>
    <p:sldLayoutId id="2432775983" r:id="rId10"/>
    <p:sldLayoutId id="2432775984" r:id="rId11"/>
    <p:sldLayoutId id="243277598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9e3ad218d1af630e031a276679098b01.png"/>
  <Relationship Id="rId3" Type="http://schemas.openxmlformats.org/officeDocument/2006/relationships/image" Target="../media/67efa95525d722.jpg"/>
  <Relationship Id="rId4" Type="http://schemas.openxmlformats.org/officeDocument/2006/relationships/image" Target="../media/67efa95527d1a3.jpg"/>
  <Relationship Id="rId5" Type="http://schemas.openxmlformats.org/officeDocument/2006/relationships/image" Target="../media/67efa955282a0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ステッカーS・M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にデスクに、ホワイトボードに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ロッカーやデスク、冷蔵庫にペタペタ貼れて広告効果抜群なマグネットステッカー！　いつでもアピール！
フルカラーなので表現力は無限大!オリジナル型だって作れます!(要別途見積)
『オススメの使い方』一例
マグネットシートにキリコミを入れてクーポン券がはさめるクリップ付マグネット!!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3
サイズ　　S:約50×50mm　M:約100×60mm
材　質　　マグネットシート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