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60900694" r:id="rId1"/>
    <p:sldLayoutId id="2460900695" r:id="rId2"/>
    <p:sldLayoutId id="2460900696" r:id="rId3"/>
    <p:sldLayoutId id="2460900697" r:id="rId4"/>
    <p:sldLayoutId id="2460900698" r:id="rId5"/>
    <p:sldLayoutId id="2460900699" r:id="rId6"/>
    <p:sldLayoutId id="2460900700" r:id="rId7"/>
    <p:sldLayoutId id="2460900701" r:id="rId8"/>
    <p:sldLayoutId id="2460900702" r:id="rId9"/>
    <p:sldLayoutId id="2460900703" r:id="rId10"/>
    <p:sldLayoutId id="2460900704" r:id="rId11"/>
    <p:sldLayoutId id="2460900705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9f603e8f535f6b24dda7177d07e624491.png"/>
  <Relationship Id="rId3" Type="http://schemas.openxmlformats.org/officeDocument/2006/relationships/image" Target="../media/699ccf8530c6e2.jpg"/>
  <Relationship Id="rId4" Type="http://schemas.openxmlformats.org/officeDocument/2006/relationships/image" Target="../media/699ccf85314133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ステンドグラス風しおり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ステンドグラスのような透明カラーが美しい金属製のしおりです。]]></a:t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300個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カラフルで透き通った感じが高級感を演出します。
まるで伝統工芸品のようです。
女性向けノベルティグッズに最適
オリジナル型可能]]></a:t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419
サイズ　　約34×75mm
材　質　　真鍮等
色入れ　　ラッカー
外　装　　個別PP袋入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40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462915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