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789953" r:id="rId1"/>
    <p:sldLayoutId id="2403789954" r:id="rId2"/>
    <p:sldLayoutId id="2403789955" r:id="rId3"/>
    <p:sldLayoutId id="2403789956" r:id="rId4"/>
    <p:sldLayoutId id="2403789957" r:id="rId5"/>
    <p:sldLayoutId id="2403789958" r:id="rId6"/>
    <p:sldLayoutId id="2403789959" r:id="rId7"/>
    <p:sldLayoutId id="2403789960" r:id="rId8"/>
    <p:sldLayoutId id="2403789961" r:id="rId9"/>
    <p:sldLayoutId id="2403789962" r:id="rId10"/>
    <p:sldLayoutId id="2403789963" r:id="rId11"/>
    <p:sldLayoutId id="2403789964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7aa75e9b61c79263a4dc9367935f2f21.png"/>
  <Relationship Id="rId3" Type="http://schemas.openxmlformats.org/officeDocument/2006/relationships/image" Target="../media/66355eb08ad9c2.jpg"/>
  <Relationship Id="rId4" Type="http://schemas.openxmlformats.org/officeDocument/2006/relationships/image" Target="../media/66355eb08ae96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テンドグラス風しおり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テンドグラスのような透明カラーが美しい金属製のしおりです。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カラフルで透き通った感じが高級感を演出します。
まるで伝統工芸品のようです。
女性向けノベルティグッズに最適
オリジナル型可能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19
サイズ　　約34×75mm
材　質　　真鍮等
色入れ　　ラッカ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