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818719" r:id="rId1"/>
    <p:sldLayoutId id="2440818720" r:id="rId2"/>
    <p:sldLayoutId id="2440818721" r:id="rId3"/>
    <p:sldLayoutId id="2440818722" r:id="rId4"/>
    <p:sldLayoutId id="2440818723" r:id="rId5"/>
    <p:sldLayoutId id="2440818724" r:id="rId6"/>
    <p:sldLayoutId id="2440818725" r:id="rId7"/>
    <p:sldLayoutId id="2440818726" r:id="rId8"/>
    <p:sldLayoutId id="2440818727" r:id="rId9"/>
    <p:sldLayoutId id="2440818728" r:id="rId10"/>
    <p:sldLayoutId id="2440818729" r:id="rId11"/>
    <p:sldLayoutId id="2440818730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ea5d59cd5b71cb879ec878735a836d91.png"/>
  <Relationship Id="rId3" Type="http://schemas.openxmlformats.org/officeDocument/2006/relationships/image" Target="../media/686a624e140ce2.jpg"/>
  <Relationship Id="rId4" Type="http://schemas.openxmlformats.org/officeDocument/2006/relationships/image" Target="../media/686a624e1516a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テンドグラス風しおり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テンドグラスのような透明カラーが美しい金属製のしおりです。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フルで透き通った感じが高級感を演出します。
まるで伝統工芸品のようです。
女性向けノベルティグッズに最適
オリジナル型可能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19
サイズ　　約34×75mm
材　質　　真鍮等
色入れ　　ラッカ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