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3839578" r:id="rId1"/>
    <p:sldLayoutId id="2433839579" r:id="rId2"/>
    <p:sldLayoutId id="2433839580" r:id="rId3"/>
    <p:sldLayoutId id="2433839581" r:id="rId4"/>
    <p:sldLayoutId id="2433839582" r:id="rId5"/>
    <p:sldLayoutId id="2433839583" r:id="rId6"/>
    <p:sldLayoutId id="2433839584" r:id="rId7"/>
    <p:sldLayoutId id="2433839585" r:id="rId8"/>
    <p:sldLayoutId id="2433839586" r:id="rId9"/>
    <p:sldLayoutId id="2433839587" r:id="rId10"/>
    <p:sldLayoutId id="2433839588" r:id="rId11"/>
    <p:sldLayoutId id="243383958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c48271e4b902ace8337cbe635eb43c11.png"/>
  <Relationship Id="rId3" Type="http://schemas.openxmlformats.org/officeDocument/2006/relationships/image" Target="../media/67ffe4094a7d12.jpg"/>
  <Relationship Id="rId4" Type="http://schemas.openxmlformats.org/officeDocument/2006/relationships/image" Target="../media/67ffe4094b322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テンドグラス風しおり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テンドグラスのような透明カラーが美しい金属製のしおりです。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フルで透き通った感じが高級感を演出します。
まるで伝統工芸品のようです。
女性向けノベルティグッズに最適
オリジナル型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19
サイズ　　約34×75mm
材　質　　真鍮等
色入れ　　ラッカ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