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4279329" r:id="rId1"/>
    <p:sldLayoutId id="2434279330" r:id="rId2"/>
    <p:sldLayoutId id="2434279331" r:id="rId3"/>
    <p:sldLayoutId id="2434279332" r:id="rId4"/>
    <p:sldLayoutId id="2434279333" r:id="rId5"/>
    <p:sldLayoutId id="2434279334" r:id="rId6"/>
    <p:sldLayoutId id="2434279335" r:id="rId7"/>
    <p:sldLayoutId id="2434279336" r:id="rId8"/>
    <p:sldLayoutId id="2434279337" r:id="rId9"/>
    <p:sldLayoutId id="2434279338" r:id="rId10"/>
    <p:sldLayoutId id="2434279339" r:id="rId11"/>
    <p:sldLayoutId id="2434279340"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eaf195aaecf8a2dcc602b5b0ef8a491.png"/>
  <Relationship Id="rId3" Type="http://schemas.openxmlformats.org/officeDocument/2006/relationships/image" Target="../media/680699d010b8d2.jpg"/>
  <Relationship Id="rId4" Type="http://schemas.openxmlformats.org/officeDocument/2006/relationships/image" Target="../media/680699d010cbf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クリーナークロスS]]></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全面オリジナルフルカラー印刷!]]></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全面オリジナルフルカラー印刷!
スマホの画面拭きにちょうどいいサイズです。
100枚から受注生産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11
サイズ　　約150×100mm
材　質　　超極細繊維(ポリエステル、ナイロン)
印　刷　　片面フルカラー
外　装　　個別PP袋(紙ラベル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