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127805" r:id="rId1"/>
    <p:sldLayoutId id="2460127806" r:id="rId2"/>
    <p:sldLayoutId id="2460127807" r:id="rId3"/>
    <p:sldLayoutId id="2460127808" r:id="rId4"/>
    <p:sldLayoutId id="2460127809" r:id="rId5"/>
    <p:sldLayoutId id="2460127810" r:id="rId6"/>
    <p:sldLayoutId id="2460127811" r:id="rId7"/>
    <p:sldLayoutId id="2460127812" r:id="rId8"/>
    <p:sldLayoutId id="2460127813" r:id="rId9"/>
    <p:sldLayoutId id="2460127814" r:id="rId10"/>
    <p:sldLayoutId id="2460127815" r:id="rId11"/>
    <p:sldLayoutId id="246012781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f0d00cfd42604aa080a4d57cec32801.png"/>
  <Relationship Id="rId3" Type="http://schemas.openxmlformats.org/officeDocument/2006/relationships/image" Target="../media/6991046c3d0042.jpg"/>
  <Relationship Id="rId4" Type="http://schemas.openxmlformats.org/officeDocument/2006/relationships/image" Target="../media/6991046c3d0ce3.jpg"/>
  <Relationship Id="rId5" Type="http://schemas.openxmlformats.org/officeDocument/2006/relationships/image" Target="../media/6991046c3ebfc4.jpg"/>
  <Relationship Id="rId6" Type="http://schemas.openxmlformats.org/officeDocument/2006/relationships/image" Target="../media/6991046c3f4ad5.jpg"/>
  <Relationship Id="rId7" Type="http://schemas.openxmlformats.org/officeDocument/2006/relationships/image" Target="../media/6991046c3fa936.jpg"/>
  <Relationship Id="rId8" Type="http://schemas.openxmlformats.org/officeDocument/2006/relationships/image" Target="../media/6991046c3fb4e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防水ハンドポーチＳ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雨にも負けない防水ポー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軽くて丈夫な防水ポーチ。
アウトドアやスポーツ、屋外イベントなどに
水や雨に濡れても平気なポーチがあれば
重宝すること間違いなし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34
サイズ　　約190x130 x底マチ67mm
材　質　　PVC
名入れ　　シルク印刷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