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564448" r:id="rId1"/>
    <p:sldLayoutId id="2453564449" r:id="rId2"/>
    <p:sldLayoutId id="2453564450" r:id="rId3"/>
    <p:sldLayoutId id="2453564451" r:id="rId4"/>
    <p:sldLayoutId id="2453564452" r:id="rId5"/>
    <p:sldLayoutId id="2453564453" r:id="rId6"/>
    <p:sldLayoutId id="2453564454" r:id="rId7"/>
    <p:sldLayoutId id="2453564455" r:id="rId8"/>
    <p:sldLayoutId id="2453564456" r:id="rId9"/>
    <p:sldLayoutId id="2453564457" r:id="rId10"/>
    <p:sldLayoutId id="2453564458" r:id="rId11"/>
    <p:sldLayoutId id="2453564459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9ed10428d5bfc07aa4160819f627a181.png"/>
  <Relationship Id="rId3" Type="http://schemas.openxmlformats.org/officeDocument/2006/relationships/image" Target="../media/692cde4f5fb132.jpg"/>
  <Relationship Id="rId4" Type="http://schemas.openxmlformats.org/officeDocument/2006/relationships/image" Target="../media/692cde4f612383.jpg"/>
  <Relationship Id="rId5" Type="http://schemas.openxmlformats.org/officeDocument/2006/relationships/image" Target="../media/692cde4f614d3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クリルマド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由な形にデザインOK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安心の国産
オリジナル型、フルカラー印刷対応
小ロット、短納期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33
サイズ　　約50×200mm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