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0201125" r:id="rId1"/>
    <p:sldLayoutId id="2450201126" r:id="rId2"/>
    <p:sldLayoutId id="2450201127" r:id="rId3"/>
    <p:sldLayoutId id="2450201128" r:id="rId4"/>
    <p:sldLayoutId id="2450201129" r:id="rId5"/>
    <p:sldLayoutId id="2450201130" r:id="rId6"/>
    <p:sldLayoutId id="2450201131" r:id="rId7"/>
    <p:sldLayoutId id="2450201132" r:id="rId8"/>
    <p:sldLayoutId id="2450201133" r:id="rId9"/>
    <p:sldLayoutId id="2450201134" r:id="rId10"/>
    <p:sldLayoutId id="2450201135" r:id="rId11"/>
    <p:sldLayoutId id="2450201136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5939d204cf2c6de062e0634afbc13ca1.png"/>
  <Relationship Id="rId3" Type="http://schemas.openxmlformats.org/officeDocument/2006/relationships/image" Target="../media/68f98c54aba9d2.jpg"/>
  <Relationship Id="rId4" Type="http://schemas.openxmlformats.org/officeDocument/2006/relationships/image" Target="../media/68f98c54acece3.jpg"/>
  <Relationship Id="rId5" Type="http://schemas.openxmlformats.org/officeDocument/2006/relationships/image" Target="../media/68f98c54acfd04.jpg"/>
  <Relationship Id="rId6" Type="http://schemas.openxmlformats.org/officeDocument/2006/relationships/image" Target="../media/68f98c54ad0fa5.jpg"/>
  <Relationship Id="rId7" Type="http://schemas.openxmlformats.org/officeDocument/2006/relationships/image" Target="../media/68f98c54ad1856.jpg"/>
  <Relationship Id="rId8" Type="http://schemas.openxmlformats.org/officeDocument/2006/relationships/image" Target="../media/68f98c54ad2137.jpg"/>
  <Relationship Id="rId9" Type="http://schemas.openxmlformats.org/officeDocument/2006/relationships/image" Target="../media/68f98c54ad2a98.jpg"/>
  <Relationship Id="rId10" Type="http://schemas.openxmlformats.org/officeDocument/2006/relationships/image" Target="../media/68f98c54ad340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アドロールペン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引っ張ると広告が現れて強力PR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本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引っぱると広告が現れて強力PR!
両面フルカラー印刷の『アドロールペン』です。新商品紹介はもちろん、両面フルカラーで詳しい説明が掲載できます。広告面大でノベルティグッズに最適なボールペンです。
500本から受注生産し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015
サイズ　　約148mm
材　質　　ABS樹脂
印　刷　　シート両面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〜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6">
  <a:themeElements>
    <a:clrScheme name="Theme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