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9267921" r:id="rId1"/>
    <p:sldLayoutId id="2459267922" r:id="rId2"/>
    <p:sldLayoutId id="2459267923" r:id="rId3"/>
    <p:sldLayoutId id="2459267924" r:id="rId4"/>
    <p:sldLayoutId id="2459267925" r:id="rId5"/>
    <p:sldLayoutId id="2459267926" r:id="rId6"/>
    <p:sldLayoutId id="2459267927" r:id="rId7"/>
    <p:sldLayoutId id="2459267928" r:id="rId8"/>
    <p:sldLayoutId id="2459267929" r:id="rId9"/>
    <p:sldLayoutId id="2459267930" r:id="rId10"/>
    <p:sldLayoutId id="2459267931" r:id="rId11"/>
    <p:sldLayoutId id="2459267932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dd01f4676bc6f350d63c45f72f4bcd91.png"/>
  <Relationship Id="rId3" Type="http://schemas.openxmlformats.org/officeDocument/2006/relationships/image" Target="../media/6983e5800f48b2.jpg"/>
  <Relationship Id="rId4" Type="http://schemas.openxmlformats.org/officeDocument/2006/relationships/image" Target="../media/6983e580120e33.jpg"/>
  <Relationship Id="rId5" Type="http://schemas.openxmlformats.org/officeDocument/2006/relationships/image" Target="../media/6983e580121ba4.jpg"/>
  <Relationship Id="rId6" Type="http://schemas.openxmlformats.org/officeDocument/2006/relationships/image" Target="../media/6983e580122ad5.jpg"/>
  <Relationship Id="rId7" Type="http://schemas.openxmlformats.org/officeDocument/2006/relationships/image" Target="../media/6983e580123b06.jpg"/>
  <Relationship Id="rId8" Type="http://schemas.openxmlformats.org/officeDocument/2006/relationships/image" Target="../media/6983e580124757.jpg"/>
  <Relationship Id="rId9" Type="http://schemas.openxmlformats.org/officeDocument/2006/relationships/image" Target="../media/6983e5801255f8.jpg"/>
  <Relationship Id="rId10" Type="http://schemas.openxmlformats.org/officeDocument/2006/relationships/image" Target="../media/6983e5801265a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ガジェットポーチ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パソコン周りの小物をまとめて持ち運び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パソコンやスマホなどの電子機器まわりの小物類を
ひとまとめにできるポーチです。
本体の材質はリサイクルPUレザーも選べます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16
サイズ　　約200 x 160 x 70mm
材　質　　PUレザー
名入れ　　型押し又は箔押し（シルク印刷、フルカラー印刷も可）　　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0">
  <a:themeElements>
    <a:clrScheme name="Theme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