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71150" r:id="rId1"/>
    <p:sldLayoutId id="2440571151" r:id="rId2"/>
    <p:sldLayoutId id="2440571152" r:id="rId3"/>
    <p:sldLayoutId id="2440571153" r:id="rId4"/>
    <p:sldLayoutId id="2440571154" r:id="rId5"/>
    <p:sldLayoutId id="2440571155" r:id="rId6"/>
    <p:sldLayoutId id="2440571156" r:id="rId7"/>
    <p:sldLayoutId id="2440571157" r:id="rId8"/>
    <p:sldLayoutId id="2440571158" r:id="rId9"/>
    <p:sldLayoutId id="2440571159" r:id="rId10"/>
    <p:sldLayoutId id="2440571160" r:id="rId11"/>
    <p:sldLayoutId id="244057116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a7c1ed68f83f3c17eacd48f3b57fba61.png"/>
  <Relationship Id="rId3" Type="http://schemas.openxmlformats.org/officeDocument/2006/relationships/image" Target="../media/68669b3d6ae272.jpg"/>
  <Relationship Id="rId4" Type="http://schemas.openxmlformats.org/officeDocument/2006/relationships/image" Target="../media/68669b3d6c469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ーナーピロ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まるでスマホの枕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マホにもPCにも役立つ優れもの
シンプルかつ機能的！
オリジナルデザインのフルカラー印刷で販促力UP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40
サイズ　　約115×75×25mm
材　質　　マイクロファイバー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