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4881159" r:id="rId1"/>
    <p:sldLayoutId id="2424881160" r:id="rId2"/>
    <p:sldLayoutId id="2424881161" r:id="rId3"/>
    <p:sldLayoutId id="2424881162" r:id="rId4"/>
    <p:sldLayoutId id="2424881163" r:id="rId5"/>
    <p:sldLayoutId id="2424881164" r:id="rId6"/>
    <p:sldLayoutId id="2424881165" r:id="rId7"/>
    <p:sldLayoutId id="2424881166" r:id="rId8"/>
    <p:sldLayoutId id="2424881167" r:id="rId9"/>
    <p:sldLayoutId id="2424881168" r:id="rId10"/>
    <p:sldLayoutId id="2424881169" r:id="rId11"/>
    <p:sldLayoutId id="2424881170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5882d927438abeddb86e5493def111b1.png"/>
  <Relationship Id="rId3" Type="http://schemas.openxmlformats.org/officeDocument/2006/relationships/image" Target="../media/67773236c37db2.jpg"/>
  <Relationship Id="rId4" Type="http://schemas.openxmlformats.org/officeDocument/2006/relationships/image" Target="../media/67773236c4a93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ーナーピロ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まるでスマホの枕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マホにもPCにも役立つ優れもの
シンプルかつ機能的！
オリジナルデザインのフルカラー印刷で販促力UP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40
サイズ　　約115×75×25mm
材　質　　マイクロファイバー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