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828045" r:id="rId1"/>
    <p:sldLayoutId id="2403828046" r:id="rId2"/>
    <p:sldLayoutId id="2403828047" r:id="rId3"/>
    <p:sldLayoutId id="2403828048" r:id="rId4"/>
    <p:sldLayoutId id="2403828049" r:id="rId5"/>
    <p:sldLayoutId id="2403828050" r:id="rId6"/>
    <p:sldLayoutId id="2403828051" r:id="rId7"/>
    <p:sldLayoutId id="2403828052" r:id="rId8"/>
    <p:sldLayoutId id="2403828053" r:id="rId9"/>
    <p:sldLayoutId id="2403828054" r:id="rId10"/>
    <p:sldLayoutId id="2403828055" r:id="rId11"/>
    <p:sldLayoutId id="240382805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60b4f3c9bd9f5021b7456b2014f3e21.png"/>
  <Relationship Id="rId3" Type="http://schemas.openxmlformats.org/officeDocument/2006/relationships/image" Target="../media/6635f37c6f9702.jpg"/>
  <Relationship Id="rId4" Type="http://schemas.openxmlformats.org/officeDocument/2006/relationships/image" Target="../media/6635f37c70b68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クリーナーピロ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まるでスマホの枕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マホにもPCにも役立つ優れもの
シンプルかつ機能的！
オリジナルデザインのフルカラー印刷で販促力UP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40
サイズ　　約115×75×25mm
材　質　　マイクロファイバー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