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923109" r:id="rId1"/>
    <p:sldLayoutId id="2450923110" r:id="rId2"/>
    <p:sldLayoutId id="2450923111" r:id="rId3"/>
    <p:sldLayoutId id="2450923112" r:id="rId4"/>
    <p:sldLayoutId id="2450923113" r:id="rId5"/>
    <p:sldLayoutId id="2450923114" r:id="rId6"/>
    <p:sldLayoutId id="2450923115" r:id="rId7"/>
    <p:sldLayoutId id="2450923116" r:id="rId8"/>
    <p:sldLayoutId id="2450923117" r:id="rId9"/>
    <p:sldLayoutId id="2450923118" r:id="rId10"/>
    <p:sldLayoutId id="2450923119" r:id="rId11"/>
    <p:sldLayoutId id="245092312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4886d3319751bf19a732fffde178a631.png"/>
  <Relationship Id="rId3" Type="http://schemas.openxmlformats.org/officeDocument/2006/relationships/image" Target="../media/69049094ed79a2.jpg"/>
  <Relationship Id="rId4" Type="http://schemas.openxmlformats.org/officeDocument/2006/relationships/image" Target="../media/69049094eec8f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ーナーピロ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まるでスマホの枕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マホにもPCにも役立つ優れもの
シンプルかつ機能的！
オリジナルデザインのフルカラー印刷で販促力UP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40
サイズ　　約115×75×25mm
材　質　　マイクロファイバー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