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655101" r:id="rId1"/>
    <p:sldLayoutId id="2450655102" r:id="rId2"/>
    <p:sldLayoutId id="2450655103" r:id="rId3"/>
    <p:sldLayoutId id="2450655104" r:id="rId4"/>
    <p:sldLayoutId id="2450655105" r:id="rId5"/>
    <p:sldLayoutId id="2450655106" r:id="rId6"/>
    <p:sldLayoutId id="2450655107" r:id="rId7"/>
    <p:sldLayoutId id="2450655108" r:id="rId8"/>
    <p:sldLayoutId id="2450655109" r:id="rId9"/>
    <p:sldLayoutId id="2450655110" r:id="rId10"/>
    <p:sldLayoutId id="2450655111" r:id="rId11"/>
    <p:sldLayoutId id="2450655112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0158619834ccf4563bd199ed43185591.png"/>
  <Relationship Id="rId3" Type="http://schemas.openxmlformats.org/officeDocument/2006/relationships/image" Target="../media/690079ac86af12.jpg"/>
  <Relationship Id="rId4" Type="http://schemas.openxmlformats.org/officeDocument/2006/relationships/image" Target="../media/690079ac8816c3.jpg"/>
  <Relationship Id="rId5" Type="http://schemas.openxmlformats.org/officeDocument/2006/relationships/image" Target="../media/690079ac884c84.jpg"/>
  <Relationship Id="rId6" Type="http://schemas.openxmlformats.org/officeDocument/2006/relationships/image" Target="../media/690079ac888095.jpg"/>
  <Relationship Id="rId7" Type="http://schemas.openxmlformats.org/officeDocument/2006/relationships/image" Target="../media/690079ac88adf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2wayハンディファ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首掛けでき両手がフリーで使いやすい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5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付属のネックストラップで、首にかけたまま風を得られる電池式のハンディファンです。
手持ち、首掛けの2wayで快適に涼しく！
ネックストラップの長さ、ファンの角度が調整可能
本体持ち手部に1色名入れ可能
※本商品は流動在庫になります。
※使用する単3乾電池2本は別売となりま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12
サイズ　　約120×175×38mm
材　質　　ABS樹脂等
カラー　　ホワイト他
名入れ　　1C
付属品　　ネックストラップ
外　装　　既製化粧箱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2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