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08690" r:id="rId1"/>
    <p:sldLayoutId id="2440608691" r:id="rId2"/>
    <p:sldLayoutId id="2440608692" r:id="rId3"/>
    <p:sldLayoutId id="2440608693" r:id="rId4"/>
    <p:sldLayoutId id="2440608694" r:id="rId5"/>
    <p:sldLayoutId id="2440608695" r:id="rId6"/>
    <p:sldLayoutId id="2440608696" r:id="rId7"/>
    <p:sldLayoutId id="2440608697" r:id="rId8"/>
    <p:sldLayoutId id="2440608698" r:id="rId9"/>
    <p:sldLayoutId id="2440608699" r:id="rId10"/>
    <p:sldLayoutId id="2440608700" r:id="rId11"/>
    <p:sldLayoutId id="244060870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7244bc8e554ad3938c39325811abbce1.png"/>
  <Relationship Id="rId3" Type="http://schemas.openxmlformats.org/officeDocument/2006/relationships/image" Target="../media/68672de1338982.jpg"/>
  <Relationship Id="rId4" Type="http://schemas.openxmlformats.org/officeDocument/2006/relationships/image" Target="../media/68672de13426b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真空二重タンブラ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9
サイズ　　
材　質　　
印　刷　　
外　装　　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