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9401245" r:id="rId1"/>
    <p:sldLayoutId id="2459401246" r:id="rId2"/>
    <p:sldLayoutId id="2459401247" r:id="rId3"/>
    <p:sldLayoutId id="2459401248" r:id="rId4"/>
    <p:sldLayoutId id="2459401249" r:id="rId5"/>
    <p:sldLayoutId id="2459401250" r:id="rId6"/>
    <p:sldLayoutId id="2459401251" r:id="rId7"/>
    <p:sldLayoutId id="2459401252" r:id="rId8"/>
    <p:sldLayoutId id="2459401253" r:id="rId9"/>
    <p:sldLayoutId id="2459401254" r:id="rId10"/>
    <p:sldLayoutId id="2459401255" r:id="rId11"/>
    <p:sldLayoutId id="2459401256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e90e4456392c405c33effded0440cca71.png"/>
  <Relationship Id="rId3" Type="http://schemas.openxmlformats.org/officeDocument/2006/relationships/image" Target="../media/6985ee4c43e582.jpg"/>
  <Relationship Id="rId4" Type="http://schemas.openxmlformats.org/officeDocument/2006/relationships/image" Target="../media/6985ee4c43f01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真空二重タンブラ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89
サイズ　　
材　質　　
印　刷　　
外　装　　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