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2718317" r:id="rId1"/>
    <p:sldLayoutId id="2432718318" r:id="rId2"/>
    <p:sldLayoutId id="2432718319" r:id="rId3"/>
    <p:sldLayoutId id="2432718320" r:id="rId4"/>
    <p:sldLayoutId id="2432718321" r:id="rId5"/>
    <p:sldLayoutId id="2432718322" r:id="rId6"/>
    <p:sldLayoutId id="2432718323" r:id="rId7"/>
    <p:sldLayoutId id="2432718324" r:id="rId8"/>
    <p:sldLayoutId id="2432718325" r:id="rId9"/>
    <p:sldLayoutId id="2432718326" r:id="rId10"/>
    <p:sldLayoutId id="2432718327" r:id="rId11"/>
    <p:sldLayoutId id="2432718328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c77bc7568c2129f11e7375a01d149b01.png"/>
  <Relationship Id="rId3" Type="http://schemas.openxmlformats.org/officeDocument/2006/relationships/image" Target="../media/67eec81c35d652.jpg"/>
  <Relationship Id="rId4" Type="http://schemas.openxmlformats.org/officeDocument/2006/relationships/image" Target="../media/67eec81c35dfd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真空二重タンブラー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89
サイズ　　
材　質　　
印　刷　　
外　装　　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